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1" r:id="rId2"/>
    <p:sldId id="282" r:id="rId3"/>
    <p:sldId id="284" r:id="rId4"/>
    <p:sldId id="283" r:id="rId5"/>
    <p:sldId id="286" r:id="rId6"/>
    <p:sldId id="285" r:id="rId7"/>
    <p:sldId id="305" r:id="rId8"/>
    <p:sldId id="306" r:id="rId9"/>
    <p:sldId id="307" r:id="rId10"/>
    <p:sldId id="308" r:id="rId11"/>
    <p:sldId id="309" r:id="rId12"/>
    <p:sldId id="310" r:id="rId13"/>
    <p:sldId id="312" r:id="rId14"/>
    <p:sldId id="295" r:id="rId15"/>
    <p:sldId id="311" r:id="rId16"/>
    <p:sldId id="300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02" r:id="rId28"/>
    <p:sldId id="303" r:id="rId29"/>
    <p:sldId id="304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1EB"/>
    <a:srgbClr val="FFB178"/>
    <a:srgbClr val="FF9594"/>
    <a:srgbClr val="78CF80"/>
    <a:srgbClr val="FFE06F"/>
    <a:srgbClr val="FF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 showGuides="1">
      <p:cViewPr varScale="1">
        <p:scale>
          <a:sx n="85" d="100"/>
          <a:sy n="85" d="100"/>
        </p:scale>
        <p:origin x="590" y="4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Desou" userId="a69457fe66514964" providerId="LiveId" clId="{2D108490-C6CA-4FA3-AF17-AC3F0DBCE153}"/>
    <pc:docChg chg="undo custSel addSld delSld modSld sldOrd">
      <pc:chgData name="Denis Desou" userId="a69457fe66514964" providerId="LiveId" clId="{2D108490-C6CA-4FA3-AF17-AC3F0DBCE153}" dt="2022-12-16T23:22:02.934" v="8470" actId="20577"/>
      <pc:docMkLst>
        <pc:docMk/>
      </pc:docMkLst>
      <pc:sldChg chg="modSp mod">
        <pc:chgData name="Denis Desou" userId="a69457fe66514964" providerId="LiveId" clId="{2D108490-C6CA-4FA3-AF17-AC3F0DBCE153}" dt="2022-12-16T20:42:40.731" v="5957" actId="20577"/>
        <pc:sldMkLst>
          <pc:docMk/>
          <pc:sldMk cId="3949204772" sldId="281"/>
        </pc:sldMkLst>
        <pc:spChg chg="mod">
          <ac:chgData name="Denis Desou" userId="a69457fe66514964" providerId="LiveId" clId="{2D108490-C6CA-4FA3-AF17-AC3F0DBCE153}" dt="2022-12-16T20:42:40.731" v="5957" actId="20577"/>
          <ac:spMkLst>
            <pc:docMk/>
            <pc:sldMk cId="3949204772" sldId="281"/>
            <ac:spMk id="3" creationId="{00000000-0000-0000-0000-000000000000}"/>
          </ac:spMkLst>
        </pc:spChg>
      </pc:sldChg>
      <pc:sldChg chg="modSp mod">
        <pc:chgData name="Denis Desou" userId="a69457fe66514964" providerId="LiveId" clId="{2D108490-C6CA-4FA3-AF17-AC3F0DBCE153}" dt="2022-12-16T20:45:48.152" v="6033" actId="207"/>
        <pc:sldMkLst>
          <pc:docMk/>
          <pc:sldMk cId="3887244529" sldId="282"/>
        </pc:sldMkLst>
        <pc:spChg chg="mod">
          <ac:chgData name="Denis Desou" userId="a69457fe66514964" providerId="LiveId" clId="{2D108490-C6CA-4FA3-AF17-AC3F0DBCE153}" dt="2022-12-16T20:45:48.152" v="6033" actId="207"/>
          <ac:spMkLst>
            <pc:docMk/>
            <pc:sldMk cId="3887244529" sldId="282"/>
            <ac:spMk id="2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45:38.127" v="6032" actId="20577"/>
          <ac:spMkLst>
            <pc:docMk/>
            <pc:sldMk cId="3887244529" sldId="282"/>
            <ac:spMk id="20" creationId="{00000000-0000-0000-0000-000000000000}"/>
          </ac:spMkLst>
        </pc:spChg>
      </pc:sldChg>
      <pc:sldChg chg="modSp mod">
        <pc:chgData name="Denis Desou" userId="a69457fe66514964" providerId="LiveId" clId="{2D108490-C6CA-4FA3-AF17-AC3F0DBCE153}" dt="2022-12-16T23:17:34.150" v="8467" actId="1035"/>
        <pc:sldMkLst>
          <pc:docMk/>
          <pc:sldMk cId="2772498025" sldId="283"/>
        </pc:sldMkLst>
        <pc:spChg chg="mod">
          <ac:chgData name="Denis Desou" userId="a69457fe66514964" providerId="LiveId" clId="{2D108490-C6CA-4FA3-AF17-AC3F0DBCE153}" dt="2022-12-16T23:17:34.150" v="8467" actId="1035"/>
          <ac:spMkLst>
            <pc:docMk/>
            <pc:sldMk cId="2772498025" sldId="283"/>
            <ac:spMk id="11" creationId="{61E8F575-DA42-CBE2-0A3C-6D0E90344EC8}"/>
          </ac:spMkLst>
        </pc:spChg>
        <pc:spChg chg="mod">
          <ac:chgData name="Denis Desou" userId="a69457fe66514964" providerId="LiveId" clId="{2D108490-C6CA-4FA3-AF17-AC3F0DBCE153}" dt="2022-12-16T20:46:30.561" v="6065" actId="14100"/>
          <ac:spMkLst>
            <pc:docMk/>
            <pc:sldMk cId="2772498025" sldId="283"/>
            <ac:spMk id="12" creationId="{AB6C9A3E-0932-D871-84C4-8583F283690A}"/>
          </ac:spMkLst>
        </pc:spChg>
        <pc:picChg chg="mod">
          <ac:chgData name="Denis Desou" userId="a69457fe66514964" providerId="LiveId" clId="{2D108490-C6CA-4FA3-AF17-AC3F0DBCE153}" dt="2022-12-16T23:17:34.150" v="8467" actId="1035"/>
          <ac:picMkLst>
            <pc:docMk/>
            <pc:sldMk cId="2772498025" sldId="283"/>
            <ac:picMk id="4" creationId="{1ADFEB1B-727C-4704-7BC3-E7E268F14FE5}"/>
          </ac:picMkLst>
        </pc:picChg>
        <pc:picChg chg="mod">
          <ac:chgData name="Denis Desou" userId="a69457fe66514964" providerId="LiveId" clId="{2D108490-C6CA-4FA3-AF17-AC3F0DBCE153}" dt="2022-12-16T20:46:57.883" v="6132" actId="1076"/>
          <ac:picMkLst>
            <pc:docMk/>
            <pc:sldMk cId="2772498025" sldId="283"/>
            <ac:picMk id="7" creationId="{AD22297E-F305-975E-5F5A-C2B49ABB9E4E}"/>
          </ac:picMkLst>
        </pc:picChg>
        <pc:picChg chg="mod">
          <ac:chgData name="Denis Desou" userId="a69457fe66514964" providerId="LiveId" clId="{2D108490-C6CA-4FA3-AF17-AC3F0DBCE153}" dt="2022-12-16T20:47:00.329" v="6133" actId="1076"/>
          <ac:picMkLst>
            <pc:docMk/>
            <pc:sldMk cId="2772498025" sldId="283"/>
            <ac:picMk id="13" creationId="{A52FF6F4-62FD-C56A-3025-5FA043EB16D8}"/>
          </ac:picMkLst>
        </pc:picChg>
        <pc:picChg chg="mod">
          <ac:chgData name="Denis Desou" userId="a69457fe66514964" providerId="LiveId" clId="{2D108490-C6CA-4FA3-AF17-AC3F0DBCE153}" dt="2022-12-16T20:46:38.752" v="6066" actId="1076"/>
          <ac:picMkLst>
            <pc:docMk/>
            <pc:sldMk cId="2772498025" sldId="283"/>
            <ac:picMk id="15" creationId="{F6915FD9-BC08-9C63-DAE0-1BADCE1EC4A3}"/>
          </ac:picMkLst>
        </pc:picChg>
      </pc:sldChg>
      <pc:sldChg chg="addSp delSp modSp mod">
        <pc:chgData name="Denis Desou" userId="a69457fe66514964" providerId="LiveId" clId="{2D108490-C6CA-4FA3-AF17-AC3F0DBCE153}" dt="2022-12-16T20:47:56.630" v="6155" actId="1076"/>
        <pc:sldMkLst>
          <pc:docMk/>
          <pc:sldMk cId="1279441288" sldId="285"/>
        </pc:sldMkLst>
        <pc:spChg chg="add mod">
          <ac:chgData name="Denis Desou" userId="a69457fe66514964" providerId="LiveId" clId="{2D108490-C6CA-4FA3-AF17-AC3F0DBCE153}" dt="2022-12-16T20:44:48.238" v="5999" actId="20577"/>
          <ac:spMkLst>
            <pc:docMk/>
            <pc:sldMk cId="1279441288" sldId="285"/>
            <ac:spMk id="2" creationId="{01C5BF7A-38A7-0BB2-157D-3909104B88F4}"/>
          </ac:spMkLst>
        </pc:spChg>
        <pc:spChg chg="mod">
          <ac:chgData name="Denis Desou" userId="a69457fe66514964" providerId="LiveId" clId="{2D108490-C6CA-4FA3-AF17-AC3F0DBCE153}" dt="2022-12-16T20:47:38.770" v="6153" actId="114"/>
          <ac:spMkLst>
            <pc:docMk/>
            <pc:sldMk cId="1279441288" sldId="285"/>
            <ac:spMk id="6" creationId="{00000000-0000-0000-0000-000000000000}"/>
          </ac:spMkLst>
        </pc:spChg>
        <pc:spChg chg="del mod">
          <ac:chgData name="Denis Desou" userId="a69457fe66514964" providerId="LiveId" clId="{2D108490-C6CA-4FA3-AF17-AC3F0DBCE153}" dt="2022-12-07T09:27:24.260" v="119" actId="478"/>
          <ac:spMkLst>
            <pc:docMk/>
            <pc:sldMk cId="1279441288" sldId="285"/>
            <ac:spMk id="12" creationId="{AB6C9A3E-0932-D871-84C4-8583F283690A}"/>
          </ac:spMkLst>
        </pc:spChg>
        <pc:spChg chg="mod">
          <ac:chgData name="Denis Desou" userId="a69457fe66514964" providerId="LiveId" clId="{2D108490-C6CA-4FA3-AF17-AC3F0DBCE153}" dt="2022-12-16T20:44:56.229" v="6000" actId="255"/>
          <ac:spMkLst>
            <pc:docMk/>
            <pc:sldMk cId="1279441288" sldId="285"/>
            <ac:spMk id="13" creationId="{AC77CBB8-357F-8E7D-D987-6D71F3EFD6BB}"/>
          </ac:spMkLst>
        </pc:spChg>
        <pc:spChg chg="add del mod">
          <ac:chgData name="Denis Desou" userId="a69457fe66514964" providerId="LiveId" clId="{2D108490-C6CA-4FA3-AF17-AC3F0DBCE153}" dt="2022-12-07T09:27:28.524" v="120" actId="478"/>
          <ac:spMkLst>
            <pc:docMk/>
            <pc:sldMk cId="1279441288" sldId="285"/>
            <ac:spMk id="15" creationId="{04E92813-E80C-B419-0494-27778C18FB26}"/>
          </ac:spMkLst>
        </pc:spChg>
        <pc:spChg chg="add mod">
          <ac:chgData name="Denis Desou" userId="a69457fe66514964" providerId="LiveId" clId="{2D108490-C6CA-4FA3-AF17-AC3F0DBCE153}" dt="2022-12-16T20:44:37.445" v="5997" actId="255"/>
          <ac:spMkLst>
            <pc:docMk/>
            <pc:sldMk cId="1279441288" sldId="285"/>
            <ac:spMk id="20" creationId="{8AF67494-F7BA-57B7-A645-AAD1CB280EC4}"/>
          </ac:spMkLst>
        </pc:spChg>
        <pc:spChg chg="add mod">
          <ac:chgData name="Denis Desou" userId="a69457fe66514964" providerId="LiveId" clId="{2D108490-C6CA-4FA3-AF17-AC3F0DBCE153}" dt="2022-12-16T20:44:37.445" v="5997" actId="255"/>
          <ac:spMkLst>
            <pc:docMk/>
            <pc:sldMk cId="1279441288" sldId="285"/>
            <ac:spMk id="21" creationId="{0C82F2DC-1CB6-E387-66FB-196D1F034897}"/>
          </ac:spMkLst>
        </pc:spChg>
        <pc:picChg chg="add del mod">
          <ac:chgData name="Denis Desou" userId="a69457fe66514964" providerId="LiveId" clId="{2D108490-C6CA-4FA3-AF17-AC3F0DBCE153}" dt="2022-12-07T09:59:05.994" v="512" actId="478"/>
          <ac:picMkLst>
            <pc:docMk/>
            <pc:sldMk cId="1279441288" sldId="285"/>
            <ac:picMk id="2" creationId="{2ECBE384-6E88-7FBA-44E6-0A9DCA4F03B5}"/>
          </ac:picMkLst>
        </pc:picChg>
        <pc:picChg chg="del">
          <ac:chgData name="Denis Desou" userId="a69457fe66514964" providerId="LiveId" clId="{2D108490-C6CA-4FA3-AF17-AC3F0DBCE153}" dt="2022-12-07T08:35:51.104" v="1" actId="478"/>
          <ac:picMkLst>
            <pc:docMk/>
            <pc:sldMk cId="1279441288" sldId="285"/>
            <ac:picMk id="4" creationId="{B8E52D42-046A-9800-5120-3E35CD447023}"/>
          </ac:picMkLst>
        </pc:picChg>
        <pc:picChg chg="del">
          <ac:chgData name="Denis Desou" userId="a69457fe66514964" providerId="LiveId" clId="{2D108490-C6CA-4FA3-AF17-AC3F0DBCE153}" dt="2022-12-07T08:35:49.267" v="0" actId="478"/>
          <ac:picMkLst>
            <pc:docMk/>
            <pc:sldMk cId="1279441288" sldId="285"/>
            <ac:picMk id="7" creationId="{16A86A33-DB12-D9C7-16EA-8FC599A0D0C6}"/>
          </ac:picMkLst>
        </pc:picChg>
        <pc:picChg chg="add mod">
          <ac:chgData name="Denis Desou" userId="a69457fe66514964" providerId="LiveId" clId="{2D108490-C6CA-4FA3-AF17-AC3F0DBCE153}" dt="2022-12-07T09:21:43.528" v="101" actId="1076"/>
          <ac:picMkLst>
            <pc:docMk/>
            <pc:sldMk cId="1279441288" sldId="285"/>
            <ac:picMk id="9" creationId="{71DEEB79-1EDD-582D-2D14-92ED4883D9A8}"/>
          </ac:picMkLst>
        </pc:picChg>
        <pc:picChg chg="add del mod modCrop">
          <ac:chgData name="Denis Desou" userId="a69457fe66514964" providerId="LiveId" clId="{2D108490-C6CA-4FA3-AF17-AC3F0DBCE153}" dt="2022-12-07T09:27:48.180" v="124" actId="478"/>
          <ac:picMkLst>
            <pc:docMk/>
            <pc:sldMk cId="1279441288" sldId="285"/>
            <ac:picMk id="11" creationId="{B96CA010-3500-E0F0-BFFA-039B56ACBE6C}"/>
          </ac:picMkLst>
        </pc:picChg>
        <pc:picChg chg="add mod modCrop">
          <ac:chgData name="Denis Desou" userId="a69457fe66514964" providerId="LiveId" clId="{2D108490-C6CA-4FA3-AF17-AC3F0DBCE153}" dt="2022-12-16T20:47:52.123" v="6154" actId="1076"/>
          <ac:picMkLst>
            <pc:docMk/>
            <pc:sldMk cId="1279441288" sldId="285"/>
            <ac:picMk id="17" creationId="{1A897FD6-6BD0-3C04-373E-60C9B88898B4}"/>
          </ac:picMkLst>
        </pc:picChg>
        <pc:picChg chg="add mod modCrop">
          <ac:chgData name="Denis Desou" userId="a69457fe66514964" providerId="LiveId" clId="{2D108490-C6CA-4FA3-AF17-AC3F0DBCE153}" dt="2022-12-16T20:47:56.630" v="6155" actId="1076"/>
          <ac:picMkLst>
            <pc:docMk/>
            <pc:sldMk cId="1279441288" sldId="285"/>
            <ac:picMk id="19" creationId="{7C8E0D6A-0A91-0B0D-D776-75DF3644D428}"/>
          </ac:picMkLst>
        </pc:picChg>
      </pc:sldChg>
      <pc:sldChg chg="modSp mod">
        <pc:chgData name="Denis Desou" userId="a69457fe66514964" providerId="LiveId" clId="{2D108490-C6CA-4FA3-AF17-AC3F0DBCE153}" dt="2022-12-16T20:47:28.391" v="6142" actId="114"/>
        <pc:sldMkLst>
          <pc:docMk/>
          <pc:sldMk cId="3996331735" sldId="286"/>
        </pc:sldMkLst>
        <pc:spChg chg="mod">
          <ac:chgData name="Denis Desou" userId="a69457fe66514964" providerId="LiveId" clId="{2D108490-C6CA-4FA3-AF17-AC3F0DBCE153}" dt="2022-12-07T08:58:01.060" v="62" actId="20577"/>
          <ac:spMkLst>
            <pc:docMk/>
            <pc:sldMk cId="3996331735" sldId="286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47:28.391" v="6142" actId="114"/>
          <ac:spMkLst>
            <pc:docMk/>
            <pc:sldMk cId="3996331735" sldId="286"/>
            <ac:spMk id="6" creationId="{00000000-0000-0000-0000-000000000000}"/>
          </ac:spMkLst>
        </pc:spChg>
      </pc:sldChg>
      <pc:sldChg chg="del">
        <pc:chgData name="Denis Desou" userId="a69457fe66514964" providerId="LiveId" clId="{2D108490-C6CA-4FA3-AF17-AC3F0DBCE153}" dt="2022-12-07T15:49:36.621" v="2020" actId="47"/>
        <pc:sldMkLst>
          <pc:docMk/>
          <pc:sldMk cId="2120201028" sldId="287"/>
        </pc:sldMkLst>
      </pc:sldChg>
      <pc:sldChg chg="del">
        <pc:chgData name="Denis Desou" userId="a69457fe66514964" providerId="LiveId" clId="{2D108490-C6CA-4FA3-AF17-AC3F0DBCE153}" dt="2022-12-07T10:10:31.619" v="513" actId="47"/>
        <pc:sldMkLst>
          <pc:docMk/>
          <pc:sldMk cId="1162903420" sldId="288"/>
        </pc:sldMkLst>
      </pc:sldChg>
      <pc:sldChg chg="del">
        <pc:chgData name="Denis Desou" userId="a69457fe66514964" providerId="LiveId" clId="{2D108490-C6CA-4FA3-AF17-AC3F0DBCE153}" dt="2022-12-07T10:10:34.887" v="515" actId="47"/>
        <pc:sldMkLst>
          <pc:docMk/>
          <pc:sldMk cId="785195434" sldId="289"/>
        </pc:sldMkLst>
      </pc:sldChg>
      <pc:sldChg chg="del">
        <pc:chgData name="Denis Desou" userId="a69457fe66514964" providerId="LiveId" clId="{2D108490-C6CA-4FA3-AF17-AC3F0DBCE153}" dt="2022-12-07T10:10:33.290" v="514" actId="47"/>
        <pc:sldMkLst>
          <pc:docMk/>
          <pc:sldMk cId="3837633424" sldId="290"/>
        </pc:sldMkLst>
      </pc:sldChg>
      <pc:sldChg chg="del">
        <pc:chgData name="Denis Desou" userId="a69457fe66514964" providerId="LiveId" clId="{2D108490-C6CA-4FA3-AF17-AC3F0DBCE153}" dt="2022-12-07T10:10:35.984" v="516" actId="47"/>
        <pc:sldMkLst>
          <pc:docMk/>
          <pc:sldMk cId="1204310392" sldId="291"/>
        </pc:sldMkLst>
      </pc:sldChg>
      <pc:sldChg chg="del">
        <pc:chgData name="Denis Desou" userId="a69457fe66514964" providerId="LiveId" clId="{2D108490-C6CA-4FA3-AF17-AC3F0DBCE153}" dt="2022-12-07T10:10:37.463" v="517" actId="47"/>
        <pc:sldMkLst>
          <pc:docMk/>
          <pc:sldMk cId="4216170331" sldId="293"/>
        </pc:sldMkLst>
      </pc:sldChg>
      <pc:sldChg chg="modSp mod ord">
        <pc:chgData name="Denis Desou" userId="a69457fe66514964" providerId="LiveId" clId="{2D108490-C6CA-4FA3-AF17-AC3F0DBCE153}" dt="2022-12-13T00:50:07.586" v="5765" actId="6549"/>
        <pc:sldMkLst>
          <pc:docMk/>
          <pc:sldMk cId="2432640093" sldId="295"/>
        </pc:sldMkLst>
        <pc:spChg chg="mod">
          <ac:chgData name="Denis Desou" userId="a69457fe66514964" providerId="LiveId" clId="{2D108490-C6CA-4FA3-AF17-AC3F0DBCE153}" dt="2022-12-12T12:41:14.762" v="3571" actId="20577"/>
          <ac:spMkLst>
            <pc:docMk/>
            <pc:sldMk cId="2432640093" sldId="295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2T14:55:56.434" v="3843" actId="20577"/>
          <ac:spMkLst>
            <pc:docMk/>
            <pc:sldMk cId="2432640093" sldId="295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3T00:50:07.586" v="5765" actId="6549"/>
          <ac:spMkLst>
            <pc:docMk/>
            <pc:sldMk cId="2432640093" sldId="295"/>
            <ac:spMk id="6" creationId="{00000000-0000-0000-0000-000000000000}"/>
          </ac:spMkLst>
        </pc:spChg>
      </pc:sldChg>
      <pc:sldChg chg="del">
        <pc:chgData name="Denis Desou" userId="a69457fe66514964" providerId="LiveId" clId="{2D108490-C6CA-4FA3-AF17-AC3F0DBCE153}" dt="2022-12-07T10:10:43.823" v="520" actId="47"/>
        <pc:sldMkLst>
          <pc:docMk/>
          <pc:sldMk cId="940510188" sldId="296"/>
        </pc:sldMkLst>
      </pc:sldChg>
      <pc:sldChg chg="del">
        <pc:chgData name="Denis Desou" userId="a69457fe66514964" providerId="LiveId" clId="{2D108490-C6CA-4FA3-AF17-AC3F0DBCE153}" dt="2022-12-07T10:10:40.621" v="518" actId="47"/>
        <pc:sldMkLst>
          <pc:docMk/>
          <pc:sldMk cId="467254551" sldId="297"/>
        </pc:sldMkLst>
      </pc:sldChg>
      <pc:sldChg chg="del">
        <pc:chgData name="Denis Desou" userId="a69457fe66514964" providerId="LiveId" clId="{2D108490-C6CA-4FA3-AF17-AC3F0DBCE153}" dt="2022-12-07T10:10:42.120" v="519" actId="47"/>
        <pc:sldMkLst>
          <pc:docMk/>
          <pc:sldMk cId="2062409286" sldId="298"/>
        </pc:sldMkLst>
      </pc:sldChg>
      <pc:sldChg chg="del">
        <pc:chgData name="Denis Desou" userId="a69457fe66514964" providerId="LiveId" clId="{2D108490-C6CA-4FA3-AF17-AC3F0DBCE153}" dt="2022-12-07T10:10:45.874" v="521" actId="47"/>
        <pc:sldMkLst>
          <pc:docMk/>
          <pc:sldMk cId="1393670245" sldId="299"/>
        </pc:sldMkLst>
      </pc:sldChg>
      <pc:sldChg chg="addSp delSp modSp mod">
        <pc:chgData name="Denis Desou" userId="a69457fe66514964" providerId="LiveId" clId="{2D108490-C6CA-4FA3-AF17-AC3F0DBCE153}" dt="2022-12-16T21:20:04.823" v="7062" actId="1036"/>
        <pc:sldMkLst>
          <pc:docMk/>
          <pc:sldMk cId="1720447460" sldId="300"/>
        </pc:sldMkLst>
        <pc:spChg chg="add mod">
          <ac:chgData name="Denis Desou" userId="a69457fe66514964" providerId="LiveId" clId="{2D108490-C6CA-4FA3-AF17-AC3F0DBCE153}" dt="2022-12-16T21:20:04.823" v="7062" actId="1036"/>
          <ac:spMkLst>
            <pc:docMk/>
            <pc:sldMk cId="1720447460" sldId="300"/>
            <ac:spMk id="2" creationId="{7BDCF940-D9B7-0383-DAB3-F5218AB62A26}"/>
          </ac:spMkLst>
        </pc:spChg>
        <pc:spChg chg="mod">
          <ac:chgData name="Denis Desou" userId="a69457fe66514964" providerId="LiveId" clId="{2D108490-C6CA-4FA3-AF17-AC3F0DBCE153}" dt="2022-12-16T21:17:57.937" v="6960" actId="1035"/>
          <ac:spMkLst>
            <pc:docMk/>
            <pc:sldMk cId="1720447460" sldId="300"/>
            <ac:spMk id="6" creationId="{00000000-0000-0000-0000-000000000000}"/>
          </ac:spMkLst>
        </pc:spChg>
        <pc:picChg chg="add mod modCrop">
          <ac:chgData name="Denis Desou" userId="a69457fe66514964" providerId="LiveId" clId="{2D108490-C6CA-4FA3-AF17-AC3F0DBCE153}" dt="2022-12-16T21:19:07.285" v="7027" actId="1037"/>
          <ac:picMkLst>
            <pc:docMk/>
            <pc:sldMk cId="1720447460" sldId="300"/>
            <ac:picMk id="4" creationId="{3B63C346-973E-6C1B-185B-0FF2CD4E4722}"/>
          </ac:picMkLst>
        </pc:picChg>
        <pc:picChg chg="del">
          <ac:chgData name="Denis Desou" userId="a69457fe66514964" providerId="LiveId" clId="{2D108490-C6CA-4FA3-AF17-AC3F0DBCE153}" dt="2022-12-07T10:10:48.666" v="523" actId="478"/>
          <ac:picMkLst>
            <pc:docMk/>
            <pc:sldMk cId="1720447460" sldId="300"/>
            <ac:picMk id="4" creationId="{E33A72E7-6924-C956-5DD5-2878284E84FA}"/>
          </ac:picMkLst>
        </pc:picChg>
        <pc:picChg chg="del">
          <ac:chgData name="Denis Desou" userId="a69457fe66514964" providerId="LiveId" clId="{2D108490-C6CA-4FA3-AF17-AC3F0DBCE153}" dt="2022-12-07T10:10:47.546" v="522" actId="478"/>
          <ac:picMkLst>
            <pc:docMk/>
            <pc:sldMk cId="1720447460" sldId="300"/>
            <ac:picMk id="7" creationId="{4C68AF6D-D8AA-93A6-2F68-209C248047D2}"/>
          </ac:picMkLst>
        </pc:picChg>
        <pc:picChg chg="add mod modCrop">
          <ac:chgData name="Denis Desou" userId="a69457fe66514964" providerId="LiveId" clId="{2D108490-C6CA-4FA3-AF17-AC3F0DBCE153}" dt="2022-12-16T21:19:42.002" v="7059" actId="1076"/>
          <ac:picMkLst>
            <pc:docMk/>
            <pc:sldMk cId="1720447460" sldId="300"/>
            <ac:picMk id="8" creationId="{92829C08-BD00-A623-C64C-C18813525962}"/>
          </ac:picMkLst>
        </pc:picChg>
      </pc:sldChg>
      <pc:sldChg chg="del">
        <pc:chgData name="Denis Desou" userId="a69457fe66514964" providerId="LiveId" clId="{2D108490-C6CA-4FA3-AF17-AC3F0DBCE153}" dt="2022-12-07T10:10:52.138" v="524" actId="47"/>
        <pc:sldMkLst>
          <pc:docMk/>
          <pc:sldMk cId="3903378029" sldId="301"/>
        </pc:sldMkLst>
      </pc:sldChg>
      <pc:sldChg chg="addSp delSp modSp mod">
        <pc:chgData name="Denis Desou" userId="a69457fe66514964" providerId="LiveId" clId="{2D108490-C6CA-4FA3-AF17-AC3F0DBCE153}" dt="2022-12-16T23:09:03.487" v="8313" actId="20577"/>
        <pc:sldMkLst>
          <pc:docMk/>
          <pc:sldMk cId="3244706740" sldId="302"/>
        </pc:sldMkLst>
        <pc:spChg chg="add del mod">
          <ac:chgData name="Denis Desou" userId="a69457fe66514964" providerId="LiveId" clId="{2D108490-C6CA-4FA3-AF17-AC3F0DBCE153}" dt="2022-12-16T21:55:48.820" v="7591" actId="478"/>
          <ac:spMkLst>
            <pc:docMk/>
            <pc:sldMk cId="3244706740" sldId="302"/>
            <ac:spMk id="3" creationId="{AA0E2327-9EBB-A8EA-F334-200AC1FC5049}"/>
          </ac:spMkLst>
        </pc:spChg>
        <pc:spChg chg="mod">
          <ac:chgData name="Denis Desou" userId="a69457fe66514964" providerId="LiveId" clId="{2D108490-C6CA-4FA3-AF17-AC3F0DBCE153}" dt="2022-12-13T00:57:14.644" v="5902" actId="20577"/>
          <ac:spMkLst>
            <pc:docMk/>
            <pc:sldMk cId="3244706740" sldId="302"/>
            <ac:spMk id="5" creationId="{00000000-0000-0000-0000-000000000000}"/>
          </ac:spMkLst>
        </pc:spChg>
        <pc:spChg chg="add del">
          <ac:chgData name="Denis Desou" userId="a69457fe66514964" providerId="LiveId" clId="{2D108490-C6CA-4FA3-AF17-AC3F0DBCE153}" dt="2022-12-16T22:54:19.720" v="7972" actId="478"/>
          <ac:spMkLst>
            <pc:docMk/>
            <pc:sldMk cId="3244706740" sldId="302"/>
            <ac:spMk id="6" creationId="{00000000-0000-0000-0000-000000000000}"/>
          </ac:spMkLst>
        </pc:spChg>
        <pc:spChg chg="add del mod">
          <ac:chgData name="Denis Desou" userId="a69457fe66514964" providerId="LiveId" clId="{2D108490-C6CA-4FA3-AF17-AC3F0DBCE153}" dt="2022-12-16T22:54:22.223" v="7973" actId="478"/>
          <ac:spMkLst>
            <pc:docMk/>
            <pc:sldMk cId="3244706740" sldId="302"/>
            <ac:spMk id="8" creationId="{6F4A19EC-CE5E-EBC5-7B9E-6A6D50B1BEF3}"/>
          </ac:spMkLst>
        </pc:spChg>
        <pc:spChg chg="add mod">
          <ac:chgData name="Denis Desou" userId="a69457fe66514964" providerId="LiveId" clId="{2D108490-C6CA-4FA3-AF17-AC3F0DBCE153}" dt="2022-12-16T23:09:03.487" v="8313" actId="20577"/>
          <ac:spMkLst>
            <pc:docMk/>
            <pc:sldMk cId="3244706740" sldId="302"/>
            <ac:spMk id="9" creationId="{F6E4F05C-CAE8-FDA6-4B1B-C3A5D7FB9DCC}"/>
          </ac:spMkLst>
        </pc:spChg>
      </pc:sldChg>
      <pc:sldChg chg="addSp delSp modSp mod">
        <pc:chgData name="Denis Desou" userId="a69457fe66514964" providerId="LiveId" clId="{2D108490-C6CA-4FA3-AF17-AC3F0DBCE153}" dt="2022-12-16T23:15:00.679" v="8432" actId="1038"/>
        <pc:sldMkLst>
          <pc:docMk/>
          <pc:sldMk cId="116520239" sldId="303"/>
        </pc:sldMkLst>
        <pc:spChg chg="mod">
          <ac:chgData name="Denis Desou" userId="a69457fe66514964" providerId="LiveId" clId="{2D108490-C6CA-4FA3-AF17-AC3F0DBCE153}" dt="2022-12-16T22:54:54.080" v="7996" actId="1035"/>
          <ac:spMkLst>
            <pc:docMk/>
            <pc:sldMk cId="116520239" sldId="303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3:13:17.886" v="8423" actId="20577"/>
          <ac:spMkLst>
            <pc:docMk/>
            <pc:sldMk cId="116520239" sldId="303"/>
            <ac:spMk id="19" creationId="{00E75335-8EDF-DBB9-9445-441D74EA2024}"/>
          </ac:spMkLst>
        </pc:spChg>
        <pc:picChg chg="del">
          <ac:chgData name="Denis Desou" userId="a69457fe66514964" providerId="LiveId" clId="{2D108490-C6CA-4FA3-AF17-AC3F0DBCE153}" dt="2022-12-07T10:10:55.804" v="526" actId="478"/>
          <ac:picMkLst>
            <pc:docMk/>
            <pc:sldMk cId="116520239" sldId="303"/>
            <ac:picMk id="2" creationId="{22250304-54AE-E666-D2AE-707C52CCC77C}"/>
          </ac:picMkLst>
        </pc:picChg>
        <pc:picChg chg="add mod">
          <ac:chgData name="Denis Desou" userId="a69457fe66514964" providerId="LiveId" clId="{2D108490-C6CA-4FA3-AF17-AC3F0DBCE153}" dt="2022-12-16T23:11:41.331" v="8408" actId="1037"/>
          <ac:picMkLst>
            <pc:docMk/>
            <pc:sldMk cId="116520239" sldId="303"/>
            <ac:picMk id="2" creationId="{5A45BE0B-D4BC-2DFA-9EB8-6A2DD7B9275C}"/>
          </ac:picMkLst>
        </pc:picChg>
        <pc:picChg chg="add mod">
          <ac:chgData name="Denis Desou" userId="a69457fe66514964" providerId="LiveId" clId="{2D108490-C6CA-4FA3-AF17-AC3F0DBCE153}" dt="2022-12-16T23:11:41.331" v="8408" actId="1037"/>
          <ac:picMkLst>
            <pc:docMk/>
            <pc:sldMk cId="116520239" sldId="303"/>
            <ac:picMk id="4" creationId="{3974219C-BA51-B2F5-48D0-AFE511F21AAD}"/>
          </ac:picMkLst>
        </pc:picChg>
        <pc:picChg chg="add mod">
          <ac:chgData name="Denis Desou" userId="a69457fe66514964" providerId="LiveId" clId="{2D108490-C6CA-4FA3-AF17-AC3F0DBCE153}" dt="2022-12-16T23:12:18.365" v="8412" actId="1076"/>
          <ac:picMkLst>
            <pc:docMk/>
            <pc:sldMk cId="116520239" sldId="303"/>
            <ac:picMk id="7" creationId="{B66D3804-05A2-6A29-9139-30A212F727D1}"/>
          </ac:picMkLst>
        </pc:picChg>
        <pc:picChg chg="add mod">
          <ac:chgData name="Denis Desou" userId="a69457fe66514964" providerId="LiveId" clId="{2D108490-C6CA-4FA3-AF17-AC3F0DBCE153}" dt="2022-12-16T23:15:00.679" v="8432" actId="1038"/>
          <ac:picMkLst>
            <pc:docMk/>
            <pc:sldMk cId="116520239" sldId="303"/>
            <ac:picMk id="9" creationId="{AA5B3D5F-8EE1-77FC-E6E4-234D4AD41F1D}"/>
          </ac:picMkLst>
        </pc:picChg>
        <pc:picChg chg="del">
          <ac:chgData name="Denis Desou" userId="a69457fe66514964" providerId="LiveId" clId="{2D108490-C6CA-4FA3-AF17-AC3F0DBCE153}" dt="2022-12-07T10:10:54.954" v="525" actId="478"/>
          <ac:picMkLst>
            <pc:docMk/>
            <pc:sldMk cId="116520239" sldId="303"/>
            <ac:picMk id="14" creationId="{C7A90B79-481F-F207-70F1-53D2D20685CB}"/>
          </ac:picMkLst>
        </pc:picChg>
        <pc:picChg chg="del">
          <ac:chgData name="Denis Desou" userId="a69457fe66514964" providerId="LiveId" clId="{2D108490-C6CA-4FA3-AF17-AC3F0DBCE153}" dt="2022-12-07T10:10:56.405" v="527" actId="478"/>
          <ac:picMkLst>
            <pc:docMk/>
            <pc:sldMk cId="116520239" sldId="303"/>
            <ac:picMk id="17" creationId="{66553752-9DA1-4B2C-155D-6711920CAF07}"/>
          </ac:picMkLst>
        </pc:picChg>
      </pc:sldChg>
      <pc:sldChg chg="modSp mod">
        <pc:chgData name="Denis Desou" userId="a69457fe66514964" providerId="LiveId" clId="{2D108490-C6CA-4FA3-AF17-AC3F0DBCE153}" dt="2022-12-16T00:03:18.073" v="5918" actId="20577"/>
        <pc:sldMkLst>
          <pc:docMk/>
          <pc:sldMk cId="1044724283" sldId="304"/>
        </pc:sldMkLst>
        <pc:spChg chg="mod">
          <ac:chgData name="Denis Desou" userId="a69457fe66514964" providerId="LiveId" clId="{2D108490-C6CA-4FA3-AF17-AC3F0DBCE153}" dt="2022-12-16T00:03:18.073" v="5918" actId="20577"/>
          <ac:spMkLst>
            <pc:docMk/>
            <pc:sldMk cId="1044724283" sldId="304"/>
            <ac:spMk id="3" creationId="{00000000-0000-0000-0000-000000000000}"/>
          </ac:spMkLst>
        </pc:spChg>
      </pc:sldChg>
      <pc:sldChg chg="addSp delSp modSp add mod">
        <pc:chgData name="Denis Desou" userId="a69457fe66514964" providerId="LiveId" clId="{2D108490-C6CA-4FA3-AF17-AC3F0DBCE153}" dt="2022-12-16T20:50:28.146" v="6213" actId="554"/>
        <pc:sldMkLst>
          <pc:docMk/>
          <pc:sldMk cId="2615383197" sldId="305"/>
        </pc:sldMkLst>
        <pc:spChg chg="mod">
          <ac:chgData name="Denis Desou" userId="a69457fe66514964" providerId="LiveId" clId="{2D108490-C6CA-4FA3-AF17-AC3F0DBCE153}" dt="2022-12-16T20:48:43.277" v="6195" actId="20577"/>
          <ac:spMkLst>
            <pc:docMk/>
            <pc:sldMk cId="2615383197" sldId="305"/>
            <ac:spMk id="6" creationId="{00000000-0000-0000-0000-000000000000}"/>
          </ac:spMkLst>
        </pc:spChg>
        <pc:spChg chg="add del mod">
          <ac:chgData name="Denis Desou" userId="a69457fe66514964" providerId="LiveId" clId="{2D108490-C6CA-4FA3-AF17-AC3F0DBCE153}" dt="2022-12-07T09:04:33.965" v="89" actId="478"/>
          <ac:spMkLst>
            <pc:docMk/>
            <pc:sldMk cId="2615383197" sldId="305"/>
            <ac:spMk id="7" creationId="{CF8385A9-068D-8A46-CC6F-1377AB2EA60C}"/>
          </ac:spMkLst>
        </pc:spChg>
        <pc:spChg chg="add mod">
          <ac:chgData name="Denis Desou" userId="a69457fe66514964" providerId="LiveId" clId="{2D108490-C6CA-4FA3-AF17-AC3F0DBCE153}" dt="2022-12-16T20:49:22.896" v="6203" actId="20577"/>
          <ac:spMkLst>
            <pc:docMk/>
            <pc:sldMk cId="2615383197" sldId="305"/>
            <ac:spMk id="8" creationId="{A7E14148-E307-A58C-E5BF-B4AEE959DBEA}"/>
          </ac:spMkLst>
        </pc:spChg>
        <pc:spChg chg="del">
          <ac:chgData name="Denis Desou" userId="a69457fe66514964" providerId="LiveId" clId="{2D108490-C6CA-4FA3-AF17-AC3F0DBCE153}" dt="2022-12-07T09:04:31.192" v="88" actId="478"/>
          <ac:spMkLst>
            <pc:docMk/>
            <pc:sldMk cId="2615383197" sldId="305"/>
            <ac:spMk id="12" creationId="{AB6C9A3E-0932-D871-84C4-8583F283690A}"/>
          </ac:spMkLst>
        </pc:spChg>
        <pc:spChg chg="del">
          <ac:chgData name="Denis Desou" userId="a69457fe66514964" providerId="LiveId" clId="{2D108490-C6CA-4FA3-AF17-AC3F0DBCE153}" dt="2022-12-07T09:15:49.576" v="92" actId="478"/>
          <ac:spMkLst>
            <pc:docMk/>
            <pc:sldMk cId="2615383197" sldId="305"/>
            <ac:spMk id="13" creationId="{AC77CBB8-357F-8E7D-D987-6D71F3EFD6BB}"/>
          </ac:spMkLst>
        </pc:spChg>
        <pc:spChg chg="add del mod">
          <ac:chgData name="Denis Desou" userId="a69457fe66514964" providerId="LiveId" clId="{2D108490-C6CA-4FA3-AF17-AC3F0DBCE153}" dt="2022-12-07T09:50:54.012" v="445" actId="22"/>
          <ac:spMkLst>
            <pc:docMk/>
            <pc:sldMk cId="2615383197" sldId="305"/>
            <ac:spMk id="15" creationId="{3E6FDD3F-794E-B164-CDD9-074CBCD9158D}"/>
          </ac:spMkLst>
        </pc:spChg>
        <pc:picChg chg="del">
          <ac:chgData name="Denis Desou" userId="a69457fe66514964" providerId="LiveId" clId="{2D108490-C6CA-4FA3-AF17-AC3F0DBCE153}" dt="2022-12-07T09:04:39.027" v="91" actId="478"/>
          <ac:picMkLst>
            <pc:docMk/>
            <pc:sldMk cId="2615383197" sldId="305"/>
            <ac:picMk id="2" creationId="{2ECBE384-6E88-7FBA-44E6-0A9DCA4F03B5}"/>
          </ac:picMkLst>
        </pc:picChg>
        <pc:picChg chg="add mod modCrop">
          <ac:chgData name="Denis Desou" userId="a69457fe66514964" providerId="LiveId" clId="{2D108490-C6CA-4FA3-AF17-AC3F0DBCE153}" dt="2022-12-16T20:49:55.649" v="6208" actId="1076"/>
          <ac:picMkLst>
            <pc:docMk/>
            <pc:sldMk cId="2615383197" sldId="305"/>
            <ac:picMk id="4" creationId="{596ADD91-7D1D-33E7-E3F4-28FCBAE3CEEE}"/>
          </ac:picMkLst>
        </pc:picChg>
        <pc:picChg chg="add mod modCrop">
          <ac:chgData name="Denis Desou" userId="a69457fe66514964" providerId="LiveId" clId="{2D108490-C6CA-4FA3-AF17-AC3F0DBCE153}" dt="2022-12-16T20:50:28.146" v="6213" actId="554"/>
          <ac:picMkLst>
            <pc:docMk/>
            <pc:sldMk cId="2615383197" sldId="305"/>
            <ac:picMk id="9" creationId="{12A05690-535B-FC64-160A-15084A028721}"/>
          </ac:picMkLst>
        </pc:picChg>
        <pc:picChg chg="del">
          <ac:chgData name="Denis Desou" userId="a69457fe66514964" providerId="LiveId" clId="{2D108490-C6CA-4FA3-AF17-AC3F0DBCE153}" dt="2022-12-07T09:04:34.688" v="90" actId="478"/>
          <ac:picMkLst>
            <pc:docMk/>
            <pc:sldMk cId="2615383197" sldId="305"/>
            <ac:picMk id="9" creationId="{71DEEB79-1EDD-582D-2D14-92ED4883D9A8}"/>
          </ac:picMkLst>
        </pc:picChg>
        <pc:picChg chg="add mod">
          <ac:chgData name="Denis Desou" userId="a69457fe66514964" providerId="LiveId" clId="{2D108490-C6CA-4FA3-AF17-AC3F0DBCE153}" dt="2022-12-16T20:50:28.146" v="6213" actId="554"/>
          <ac:picMkLst>
            <pc:docMk/>
            <pc:sldMk cId="2615383197" sldId="305"/>
            <ac:picMk id="11" creationId="{0950A058-8102-6957-BD6F-735667580885}"/>
          </ac:picMkLst>
        </pc:picChg>
        <pc:picChg chg="add del mod modCrop">
          <ac:chgData name="Denis Desou" userId="a69457fe66514964" providerId="LiveId" clId="{2D108490-C6CA-4FA3-AF17-AC3F0DBCE153}" dt="2022-12-07T09:37:35.533" v="338" actId="478"/>
          <ac:picMkLst>
            <pc:docMk/>
            <pc:sldMk cId="2615383197" sldId="305"/>
            <ac:picMk id="11" creationId="{0EF0A836-DCDF-B637-4AFA-ABB55D8F5D1C}"/>
          </ac:picMkLst>
        </pc:picChg>
        <pc:picChg chg="add mod modCrop">
          <ac:chgData name="Denis Desou" userId="a69457fe66514964" providerId="LiveId" clId="{2D108490-C6CA-4FA3-AF17-AC3F0DBCE153}" dt="2022-12-16T20:49:33.296" v="6204" actId="1076"/>
          <ac:picMkLst>
            <pc:docMk/>
            <pc:sldMk cId="2615383197" sldId="305"/>
            <ac:picMk id="13" creationId="{C7CAFF8C-5C06-109E-A871-0D47265759CE}"/>
          </ac:picMkLst>
        </pc:picChg>
        <pc:picChg chg="add mod modCrop">
          <ac:chgData name="Denis Desou" userId="a69457fe66514964" providerId="LiveId" clId="{2D108490-C6CA-4FA3-AF17-AC3F0DBCE153}" dt="2022-12-16T20:49:36.989" v="6205" actId="1076"/>
          <ac:picMkLst>
            <pc:docMk/>
            <pc:sldMk cId="2615383197" sldId="305"/>
            <ac:picMk id="17" creationId="{858AA947-F9BD-6160-C2FD-562E6028FE17}"/>
          </ac:picMkLst>
        </pc:picChg>
      </pc:sldChg>
      <pc:sldChg chg="addSp delSp modSp add mod">
        <pc:chgData name="Denis Desou" userId="a69457fe66514964" providerId="LiveId" clId="{2D108490-C6CA-4FA3-AF17-AC3F0DBCE153}" dt="2022-12-16T20:52:52.813" v="6259" actId="14100"/>
        <pc:sldMkLst>
          <pc:docMk/>
          <pc:sldMk cId="1459327211" sldId="306"/>
        </pc:sldMkLst>
        <pc:spChg chg="add del mod">
          <ac:chgData name="Denis Desou" userId="a69457fe66514964" providerId="LiveId" clId="{2D108490-C6CA-4FA3-AF17-AC3F0DBCE153}" dt="2022-12-16T20:51:42.701" v="6221" actId="478"/>
          <ac:spMkLst>
            <pc:docMk/>
            <pc:sldMk cId="1459327211" sldId="306"/>
            <ac:spMk id="4" creationId="{DD0E3D6F-1429-C965-AC3B-83040FE746DA}"/>
          </ac:spMkLst>
        </pc:spChg>
        <pc:spChg chg="del mod">
          <ac:chgData name="Denis Desou" userId="a69457fe66514964" providerId="LiveId" clId="{2D108490-C6CA-4FA3-AF17-AC3F0DBCE153}" dt="2022-12-16T20:51:38.488" v="6218" actId="478"/>
          <ac:spMkLst>
            <pc:docMk/>
            <pc:sldMk cId="1459327211" sldId="306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52:52.813" v="6259" actId="14100"/>
          <ac:spMkLst>
            <pc:docMk/>
            <pc:sldMk cId="1459327211" sldId="306"/>
            <ac:spMk id="8" creationId="{A7E14148-E307-A58C-E5BF-B4AEE959DBEA}"/>
          </ac:spMkLst>
        </pc:spChg>
        <pc:spChg chg="add del mod">
          <ac:chgData name="Denis Desou" userId="a69457fe66514964" providerId="LiveId" clId="{2D108490-C6CA-4FA3-AF17-AC3F0DBCE153}" dt="2022-12-16T20:51:40.729" v="6220"/>
          <ac:spMkLst>
            <pc:docMk/>
            <pc:sldMk cId="1459327211" sldId="306"/>
            <ac:spMk id="9" creationId="{FBFEE35D-2FBD-EF0B-87C2-8275B49A6C97}"/>
          </ac:spMkLst>
        </pc:spChg>
        <pc:spChg chg="add del mod">
          <ac:chgData name="Denis Desou" userId="a69457fe66514964" providerId="LiveId" clId="{2D108490-C6CA-4FA3-AF17-AC3F0DBCE153}" dt="2022-12-07T13:59:42.208" v="1161" actId="478"/>
          <ac:spMkLst>
            <pc:docMk/>
            <pc:sldMk cId="1459327211" sldId="306"/>
            <ac:spMk id="10" creationId="{5551A62A-3BB7-AEF7-A00C-57A1BAE73130}"/>
          </ac:spMkLst>
        </pc:spChg>
        <pc:spChg chg="add mod">
          <ac:chgData name="Denis Desou" userId="a69457fe66514964" providerId="LiveId" clId="{2D108490-C6CA-4FA3-AF17-AC3F0DBCE153}" dt="2022-12-16T20:51:46.146" v="6228" actId="20577"/>
          <ac:spMkLst>
            <pc:docMk/>
            <pc:sldMk cId="1459327211" sldId="306"/>
            <ac:spMk id="10" creationId="{AA3CB01E-15BE-DD8E-24ED-6D916EF65F32}"/>
          </ac:spMkLst>
        </pc:spChg>
        <pc:spChg chg="add mod">
          <ac:chgData name="Denis Desou" userId="a69457fe66514964" providerId="LiveId" clId="{2D108490-C6CA-4FA3-AF17-AC3F0DBCE153}" dt="2022-12-16T20:51:15.115" v="6216" actId="20577"/>
          <ac:spMkLst>
            <pc:docMk/>
            <pc:sldMk cId="1459327211" sldId="306"/>
            <ac:spMk id="12" creationId="{E9EBEDE3-3830-2913-D880-6A5263418150}"/>
          </ac:spMkLst>
        </pc:spChg>
        <pc:spChg chg="add mod">
          <ac:chgData name="Denis Desou" userId="a69457fe66514964" providerId="LiveId" clId="{2D108490-C6CA-4FA3-AF17-AC3F0DBCE153}" dt="2022-12-07T14:00:11.351" v="1193" actId="1035"/>
          <ac:spMkLst>
            <pc:docMk/>
            <pc:sldMk cId="1459327211" sldId="306"/>
            <ac:spMk id="14" creationId="{81FE2B6F-B8F9-1008-6DD0-9936C8C7530A}"/>
          </ac:spMkLst>
        </pc:spChg>
        <pc:picChg chg="del">
          <ac:chgData name="Denis Desou" userId="a69457fe66514964" providerId="LiveId" clId="{2D108490-C6CA-4FA3-AF17-AC3F0DBCE153}" dt="2022-12-07T13:30:26.191" v="918" actId="478"/>
          <ac:picMkLst>
            <pc:docMk/>
            <pc:sldMk cId="1459327211" sldId="306"/>
            <ac:picMk id="4" creationId="{596ADD91-7D1D-33E7-E3F4-28FCBAE3CEEE}"/>
          </ac:picMkLst>
        </pc:picChg>
        <pc:picChg chg="add mod">
          <ac:chgData name="Denis Desou" userId="a69457fe66514964" providerId="LiveId" clId="{2D108490-C6CA-4FA3-AF17-AC3F0DBCE153}" dt="2022-12-07T13:39:37.140" v="1003" actId="1076"/>
          <ac:picMkLst>
            <pc:docMk/>
            <pc:sldMk cId="1459327211" sldId="306"/>
            <ac:picMk id="7" creationId="{A906DE3A-E38D-1CAB-B89C-E7A9A9EC2415}"/>
          </ac:picMkLst>
        </pc:picChg>
        <pc:picChg chg="del">
          <ac:chgData name="Denis Desou" userId="a69457fe66514964" providerId="LiveId" clId="{2D108490-C6CA-4FA3-AF17-AC3F0DBCE153}" dt="2022-12-07T13:30:27.435" v="920" actId="478"/>
          <ac:picMkLst>
            <pc:docMk/>
            <pc:sldMk cId="1459327211" sldId="306"/>
            <ac:picMk id="9" creationId="{12A05690-535B-FC64-160A-15084A028721}"/>
          </ac:picMkLst>
        </pc:picChg>
        <pc:picChg chg="del">
          <ac:chgData name="Denis Desou" userId="a69457fe66514964" providerId="LiveId" clId="{2D108490-C6CA-4FA3-AF17-AC3F0DBCE153}" dt="2022-12-07T13:30:26.915" v="919" actId="478"/>
          <ac:picMkLst>
            <pc:docMk/>
            <pc:sldMk cId="1459327211" sldId="306"/>
            <ac:picMk id="11" creationId="{0950A058-8102-6957-BD6F-735667580885}"/>
          </ac:picMkLst>
        </pc:picChg>
        <pc:picChg chg="del">
          <ac:chgData name="Denis Desou" userId="a69457fe66514964" providerId="LiveId" clId="{2D108490-C6CA-4FA3-AF17-AC3F0DBCE153}" dt="2022-12-07T13:30:28.098" v="921" actId="478"/>
          <ac:picMkLst>
            <pc:docMk/>
            <pc:sldMk cId="1459327211" sldId="306"/>
            <ac:picMk id="13" creationId="{C7CAFF8C-5C06-109E-A871-0D47265759CE}"/>
          </ac:picMkLst>
        </pc:picChg>
        <pc:picChg chg="del">
          <ac:chgData name="Denis Desou" userId="a69457fe66514964" providerId="LiveId" clId="{2D108490-C6CA-4FA3-AF17-AC3F0DBCE153}" dt="2022-12-07T13:30:24.829" v="917" actId="478"/>
          <ac:picMkLst>
            <pc:docMk/>
            <pc:sldMk cId="1459327211" sldId="306"/>
            <ac:picMk id="17" creationId="{858AA947-F9BD-6160-C2FD-562E6028FE17}"/>
          </ac:picMkLst>
        </pc:picChg>
      </pc:sldChg>
      <pc:sldChg chg="addSp delSp modSp add mod">
        <pc:chgData name="Denis Desou" userId="a69457fe66514964" providerId="LiveId" clId="{2D108490-C6CA-4FA3-AF17-AC3F0DBCE153}" dt="2022-12-16T20:57:46.742" v="6359" actId="14100"/>
        <pc:sldMkLst>
          <pc:docMk/>
          <pc:sldMk cId="2087282482" sldId="307"/>
        </pc:sldMkLst>
        <pc:spChg chg="add del mod">
          <ac:chgData name="Denis Desou" userId="a69457fe66514964" providerId="LiveId" clId="{2D108490-C6CA-4FA3-AF17-AC3F0DBCE153}" dt="2022-12-07T14:10:17.364" v="1213" actId="478"/>
          <ac:spMkLst>
            <pc:docMk/>
            <pc:sldMk cId="2087282482" sldId="307"/>
            <ac:spMk id="4" creationId="{734F7225-B106-CE39-B5BF-D14C43DE5728}"/>
          </ac:spMkLst>
        </pc:spChg>
        <pc:spChg chg="mod">
          <ac:chgData name="Denis Desou" userId="a69457fe66514964" providerId="LiveId" clId="{2D108490-C6CA-4FA3-AF17-AC3F0DBCE153}" dt="2022-12-16T20:53:45.246" v="6313" actId="1035"/>
          <ac:spMkLst>
            <pc:docMk/>
            <pc:sldMk cId="2087282482" sldId="307"/>
            <ac:spMk id="6" creationId="{00000000-0000-0000-0000-000000000000}"/>
          </ac:spMkLst>
        </pc:spChg>
        <pc:spChg chg="del">
          <ac:chgData name="Denis Desou" userId="a69457fe66514964" providerId="LiveId" clId="{2D108490-C6CA-4FA3-AF17-AC3F0DBCE153}" dt="2022-12-07T14:10:15.606" v="1212" actId="478"/>
          <ac:spMkLst>
            <pc:docMk/>
            <pc:sldMk cId="2087282482" sldId="307"/>
            <ac:spMk id="8" creationId="{A7E14148-E307-A58C-E5BF-B4AEE959DBEA}"/>
          </ac:spMkLst>
        </pc:spChg>
        <pc:spChg chg="add mod">
          <ac:chgData name="Denis Desou" userId="a69457fe66514964" providerId="LiveId" clId="{2D108490-C6CA-4FA3-AF17-AC3F0DBCE153}" dt="2022-12-16T20:53:58.979" v="6316" actId="255"/>
          <ac:spMkLst>
            <pc:docMk/>
            <pc:sldMk cId="2087282482" sldId="307"/>
            <ac:spMk id="11" creationId="{95AA5A5F-0865-23DB-AA46-48CDAB0F9319}"/>
          </ac:spMkLst>
        </pc:spChg>
        <pc:spChg chg="del mod">
          <ac:chgData name="Denis Desou" userId="a69457fe66514964" providerId="LiveId" clId="{2D108490-C6CA-4FA3-AF17-AC3F0DBCE153}" dt="2022-12-07T14:13:00.166" v="1221" actId="478"/>
          <ac:spMkLst>
            <pc:docMk/>
            <pc:sldMk cId="2087282482" sldId="307"/>
            <ac:spMk id="12" creationId="{E9EBEDE3-3830-2913-D880-6A5263418150}"/>
          </ac:spMkLst>
        </pc:spChg>
        <pc:spChg chg="add del">
          <ac:chgData name="Denis Desou" userId="a69457fe66514964" providerId="LiveId" clId="{2D108490-C6CA-4FA3-AF17-AC3F0DBCE153}" dt="2022-12-07T15:04:42.628" v="1298" actId="478"/>
          <ac:spMkLst>
            <pc:docMk/>
            <pc:sldMk cId="2087282482" sldId="307"/>
            <ac:spMk id="13" creationId="{A2CB313C-4406-FE75-44F6-4360779BC2BE}"/>
          </ac:spMkLst>
        </pc:spChg>
        <pc:spChg chg="del mod">
          <ac:chgData name="Denis Desou" userId="a69457fe66514964" providerId="LiveId" clId="{2D108490-C6CA-4FA3-AF17-AC3F0DBCE153}" dt="2022-12-07T14:13:01.944" v="1222" actId="478"/>
          <ac:spMkLst>
            <pc:docMk/>
            <pc:sldMk cId="2087282482" sldId="307"/>
            <ac:spMk id="14" creationId="{81FE2B6F-B8F9-1008-6DD0-9936C8C7530A}"/>
          </ac:spMkLst>
        </pc:spChg>
        <pc:spChg chg="add mod">
          <ac:chgData name="Denis Desou" userId="a69457fe66514964" providerId="LiveId" clId="{2D108490-C6CA-4FA3-AF17-AC3F0DBCE153}" dt="2022-12-07T15:20:35.668" v="1429" actId="20577"/>
          <ac:spMkLst>
            <pc:docMk/>
            <pc:sldMk cId="2087282482" sldId="307"/>
            <ac:spMk id="15" creationId="{08EC5430-561C-EFE4-78B1-51DAF90DEAE7}"/>
          </ac:spMkLst>
        </pc:spChg>
        <pc:spChg chg="add mod">
          <ac:chgData name="Denis Desou" userId="a69457fe66514964" providerId="LiveId" clId="{2D108490-C6CA-4FA3-AF17-AC3F0DBCE153}" dt="2022-12-07T15:06:39.635" v="1383" actId="692"/>
          <ac:spMkLst>
            <pc:docMk/>
            <pc:sldMk cId="2087282482" sldId="307"/>
            <ac:spMk id="16" creationId="{2338A87E-820E-5CE6-17CD-B70769EBD908}"/>
          </ac:spMkLst>
        </pc:spChg>
        <pc:spChg chg="add mod">
          <ac:chgData name="Denis Desou" userId="a69457fe66514964" providerId="LiveId" clId="{2D108490-C6CA-4FA3-AF17-AC3F0DBCE153}" dt="2022-12-07T15:20:41.678" v="1433" actId="14100"/>
          <ac:spMkLst>
            <pc:docMk/>
            <pc:sldMk cId="2087282482" sldId="307"/>
            <ac:spMk id="17" creationId="{3DFC859E-6A90-1E35-C368-3D0A52C46804}"/>
          </ac:spMkLst>
        </pc:spChg>
        <pc:spChg chg="add mod">
          <ac:chgData name="Denis Desou" userId="a69457fe66514964" providerId="LiveId" clId="{2D108490-C6CA-4FA3-AF17-AC3F0DBCE153}" dt="2022-12-07T15:10:13.807" v="1387" actId="1076"/>
          <ac:spMkLst>
            <pc:docMk/>
            <pc:sldMk cId="2087282482" sldId="307"/>
            <ac:spMk id="18" creationId="{950E255D-3B69-15E6-1735-AF25943BF2F8}"/>
          </ac:spMkLst>
        </pc:spChg>
        <pc:spChg chg="add mod">
          <ac:chgData name="Denis Desou" userId="a69457fe66514964" providerId="LiveId" clId="{2D108490-C6CA-4FA3-AF17-AC3F0DBCE153}" dt="2022-12-16T20:57:46.742" v="6359" actId="14100"/>
          <ac:spMkLst>
            <pc:docMk/>
            <pc:sldMk cId="2087282482" sldId="307"/>
            <ac:spMk id="19" creationId="{17B3E801-0DA2-1E00-5B77-3496F95B138F}"/>
          </ac:spMkLst>
        </pc:spChg>
        <pc:spChg chg="add mod">
          <ac:chgData name="Denis Desou" userId="a69457fe66514964" providerId="LiveId" clId="{2D108490-C6CA-4FA3-AF17-AC3F0DBCE153}" dt="2022-12-07T15:21:46.640" v="1468" actId="14100"/>
          <ac:spMkLst>
            <pc:docMk/>
            <pc:sldMk cId="2087282482" sldId="307"/>
            <ac:spMk id="20" creationId="{1CB4CE8A-BF47-608D-C3DF-24D0E043FE06}"/>
          </ac:spMkLst>
        </pc:spChg>
        <pc:picChg chg="del">
          <ac:chgData name="Denis Desou" userId="a69457fe66514964" providerId="LiveId" clId="{2D108490-C6CA-4FA3-AF17-AC3F0DBCE153}" dt="2022-12-07T14:10:13.831" v="1211" actId="478"/>
          <ac:picMkLst>
            <pc:docMk/>
            <pc:sldMk cId="2087282482" sldId="307"/>
            <ac:picMk id="7" creationId="{A906DE3A-E38D-1CAB-B89C-E7A9A9EC2415}"/>
          </ac:picMkLst>
        </pc:picChg>
        <pc:picChg chg="add mod modCrop">
          <ac:chgData name="Denis Desou" userId="a69457fe66514964" providerId="LiveId" clId="{2D108490-C6CA-4FA3-AF17-AC3F0DBCE153}" dt="2022-12-07T15:04:59.448" v="1326" actId="1036"/>
          <ac:picMkLst>
            <pc:docMk/>
            <pc:sldMk cId="2087282482" sldId="307"/>
            <ac:picMk id="10" creationId="{57EC35FE-C671-229E-6647-910FD7C01FC0}"/>
          </ac:picMkLst>
        </pc:picChg>
      </pc:sldChg>
      <pc:sldChg chg="add del">
        <pc:chgData name="Denis Desou" userId="a69457fe66514964" providerId="LiveId" clId="{2D108490-C6CA-4FA3-AF17-AC3F0DBCE153}" dt="2022-12-07T14:10:31.726" v="1215" actId="47"/>
        <pc:sldMkLst>
          <pc:docMk/>
          <pc:sldMk cId="2585504159" sldId="308"/>
        </pc:sldMkLst>
      </pc:sldChg>
      <pc:sldChg chg="addSp delSp modSp add mod">
        <pc:chgData name="Denis Desou" userId="a69457fe66514964" providerId="LiveId" clId="{2D108490-C6CA-4FA3-AF17-AC3F0DBCE153}" dt="2022-12-16T21:01:12.424" v="6389" actId="20577"/>
        <pc:sldMkLst>
          <pc:docMk/>
          <pc:sldMk cId="4095388416" sldId="308"/>
        </pc:sldMkLst>
        <pc:spChg chg="add mod">
          <ac:chgData name="Denis Desou" userId="a69457fe66514964" providerId="LiveId" clId="{2D108490-C6CA-4FA3-AF17-AC3F0DBCE153}" dt="2022-12-16T20:59:30.810" v="6383" actId="114"/>
          <ac:spMkLst>
            <pc:docMk/>
            <pc:sldMk cId="4095388416" sldId="308"/>
            <ac:spMk id="2" creationId="{0340B08D-B3E0-F0E8-203E-BE25CACBB2C3}"/>
          </ac:spMkLst>
        </pc:spChg>
        <pc:spChg chg="mod">
          <ac:chgData name="Denis Desou" userId="a69457fe66514964" providerId="LiveId" clId="{2D108490-C6CA-4FA3-AF17-AC3F0DBCE153}" dt="2022-12-07T15:24:03.135" v="1546" actId="20577"/>
          <ac:spMkLst>
            <pc:docMk/>
            <pc:sldMk cId="4095388416" sldId="308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1:01:12.424" v="6389" actId="20577"/>
          <ac:spMkLst>
            <pc:docMk/>
            <pc:sldMk cId="4095388416" sldId="308"/>
            <ac:spMk id="11" creationId="{95AA5A5F-0865-23DB-AA46-48CDAB0F9319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5" creationId="{08EC5430-561C-EFE4-78B1-51DAF90DEAE7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6" creationId="{2338A87E-820E-5CE6-17CD-B70769EBD908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7" creationId="{3DFC859E-6A90-1E35-C368-3D0A52C46804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8" creationId="{950E255D-3B69-15E6-1735-AF25943BF2F8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9" creationId="{17B3E801-0DA2-1E00-5B77-3496F95B138F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20" creationId="{1CB4CE8A-BF47-608D-C3DF-24D0E043FE06}"/>
          </ac:spMkLst>
        </pc:spChg>
        <pc:picChg chg="add mod modCrop">
          <ac:chgData name="Denis Desou" userId="a69457fe66514964" providerId="LiveId" clId="{2D108490-C6CA-4FA3-AF17-AC3F0DBCE153}" dt="2022-12-07T15:40:28.953" v="1828" actId="1076"/>
          <ac:picMkLst>
            <pc:docMk/>
            <pc:sldMk cId="4095388416" sldId="308"/>
            <ac:picMk id="7" creationId="{F87D32D3-7F12-EB29-2C61-DC6F1F6CD272}"/>
          </ac:picMkLst>
        </pc:picChg>
        <pc:picChg chg="add mod modCrop">
          <ac:chgData name="Denis Desou" userId="a69457fe66514964" providerId="LiveId" clId="{2D108490-C6CA-4FA3-AF17-AC3F0DBCE153}" dt="2022-12-07T15:41:19.253" v="1835" actId="1076"/>
          <ac:picMkLst>
            <pc:docMk/>
            <pc:sldMk cId="4095388416" sldId="308"/>
            <ac:picMk id="9" creationId="{9A050055-5D12-4E15-9C6F-6F69BCDC8DF8}"/>
          </ac:picMkLst>
        </pc:picChg>
        <pc:picChg chg="del">
          <ac:chgData name="Denis Desou" userId="a69457fe66514964" providerId="LiveId" clId="{2D108490-C6CA-4FA3-AF17-AC3F0DBCE153}" dt="2022-12-07T15:23:10.413" v="1484" actId="478"/>
          <ac:picMkLst>
            <pc:docMk/>
            <pc:sldMk cId="4095388416" sldId="308"/>
            <ac:picMk id="10" creationId="{57EC35FE-C671-229E-6647-910FD7C01FC0}"/>
          </ac:picMkLst>
        </pc:picChg>
        <pc:picChg chg="add mod">
          <ac:chgData name="Denis Desou" userId="a69457fe66514964" providerId="LiveId" clId="{2D108490-C6CA-4FA3-AF17-AC3F0DBCE153}" dt="2022-12-07T22:04:41.136" v="2446" actId="1035"/>
          <ac:picMkLst>
            <pc:docMk/>
            <pc:sldMk cId="4095388416" sldId="308"/>
            <ac:picMk id="13" creationId="{F2F19AF5-EB51-F9E2-2F8D-B37D9D970383}"/>
          </ac:picMkLst>
        </pc:picChg>
      </pc:sldChg>
      <pc:sldChg chg="new del">
        <pc:chgData name="Denis Desou" userId="a69457fe66514964" providerId="LiveId" clId="{2D108490-C6CA-4FA3-AF17-AC3F0DBCE153}" dt="2022-12-07T15:41:50.045" v="1850" actId="47"/>
        <pc:sldMkLst>
          <pc:docMk/>
          <pc:sldMk cId="1126010515" sldId="309"/>
        </pc:sldMkLst>
      </pc:sldChg>
      <pc:sldChg chg="addSp delSp modSp new mod">
        <pc:chgData name="Denis Desou" userId="a69457fe66514964" providerId="LiveId" clId="{2D108490-C6CA-4FA3-AF17-AC3F0DBCE153}" dt="2022-12-16T21:10:24.874" v="6543" actId="255"/>
        <pc:sldMkLst>
          <pc:docMk/>
          <pc:sldMk cId="3983390356" sldId="309"/>
        </pc:sldMkLst>
        <pc:spChg chg="add del mod">
          <ac:chgData name="Denis Desou" userId="a69457fe66514964" providerId="LiveId" clId="{2D108490-C6CA-4FA3-AF17-AC3F0DBCE153}" dt="2022-12-16T21:04:49.119" v="6391"/>
          <ac:spMkLst>
            <pc:docMk/>
            <pc:sldMk cId="3983390356" sldId="309"/>
            <ac:spMk id="3" creationId="{061533CD-9820-1587-3C40-43A4B421920E}"/>
          </ac:spMkLst>
        </pc:spChg>
        <pc:spChg chg="add mod">
          <ac:chgData name="Denis Desou" userId="a69457fe66514964" providerId="LiveId" clId="{2D108490-C6CA-4FA3-AF17-AC3F0DBCE153}" dt="2022-12-16T21:10:24.874" v="6543" actId="255"/>
          <ac:spMkLst>
            <pc:docMk/>
            <pc:sldMk cId="3983390356" sldId="309"/>
            <ac:spMk id="4" creationId="{1D6E3BA6-17C4-18E4-82D0-74BA2E521279}"/>
          </ac:spMkLst>
        </pc:spChg>
        <pc:spChg chg="add del mod">
          <ac:chgData name="Denis Desou" userId="a69457fe66514964" providerId="LiveId" clId="{2D108490-C6CA-4FA3-AF17-AC3F0DBCE153}" dt="2022-12-16T21:04:50.109" v="6392" actId="478"/>
          <ac:spMkLst>
            <pc:docMk/>
            <pc:sldMk cId="3983390356" sldId="309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06:47.230" v="6459" actId="1076"/>
          <ac:spMkLst>
            <pc:docMk/>
            <pc:sldMk cId="3983390356" sldId="309"/>
            <ac:spMk id="9" creationId="{50FA882D-6DBF-6407-5A57-AAAF62BCDBAE}"/>
          </ac:spMkLst>
        </pc:spChg>
        <pc:spChg chg="add mod">
          <ac:chgData name="Denis Desou" userId="a69457fe66514964" providerId="LiveId" clId="{2D108490-C6CA-4FA3-AF17-AC3F0DBCE153}" dt="2022-12-16T21:06:28.787" v="6443" actId="1037"/>
          <ac:spMkLst>
            <pc:docMk/>
            <pc:sldMk cId="3983390356" sldId="309"/>
            <ac:spMk id="10" creationId="{0B4B679B-2F11-66C6-74BA-E9290D115842}"/>
          </ac:spMkLst>
        </pc:spChg>
        <pc:spChg chg="add mod">
          <ac:chgData name="Denis Desou" userId="a69457fe66514964" providerId="LiveId" clId="{2D108490-C6CA-4FA3-AF17-AC3F0DBCE153}" dt="2022-12-16T21:09:41.280" v="6542" actId="1037"/>
          <ac:spMkLst>
            <pc:docMk/>
            <pc:sldMk cId="3983390356" sldId="309"/>
            <ac:spMk id="11" creationId="{452E935C-FF9A-DC3D-B563-AEC8FD0DE376}"/>
          </ac:spMkLst>
        </pc:spChg>
        <pc:spChg chg="add mod">
          <ac:chgData name="Denis Desou" userId="a69457fe66514964" providerId="LiveId" clId="{2D108490-C6CA-4FA3-AF17-AC3F0DBCE153}" dt="2022-12-16T21:09:41.280" v="6542" actId="1037"/>
          <ac:spMkLst>
            <pc:docMk/>
            <pc:sldMk cId="3983390356" sldId="309"/>
            <ac:spMk id="12" creationId="{50902F4E-4224-E496-984E-C49FA33C8819}"/>
          </ac:spMkLst>
        </pc:spChg>
        <pc:picChg chg="add del mod modCrop">
          <ac:chgData name="Denis Desou" userId="a69457fe66514964" providerId="LiveId" clId="{2D108490-C6CA-4FA3-AF17-AC3F0DBCE153}" dt="2022-12-07T21:54:29.811" v="2251" actId="478"/>
          <ac:picMkLst>
            <pc:docMk/>
            <pc:sldMk cId="3983390356" sldId="309"/>
            <ac:picMk id="4" creationId="{F1F8AF26-F436-3999-ADCA-3E3BBB22EE28}"/>
          </ac:picMkLst>
        </pc:picChg>
        <pc:picChg chg="add del mod modCrop">
          <ac:chgData name="Denis Desou" userId="a69457fe66514964" providerId="LiveId" clId="{2D108490-C6CA-4FA3-AF17-AC3F0DBCE153}" dt="2022-12-16T21:05:36.766" v="6394" actId="478"/>
          <ac:picMkLst>
            <pc:docMk/>
            <pc:sldMk cId="3983390356" sldId="309"/>
            <ac:picMk id="7" creationId="{6BF462FC-1624-61FF-70E8-1F69F82B6E8A}"/>
          </ac:picMkLst>
        </pc:picChg>
        <pc:picChg chg="add del mod modCrop">
          <ac:chgData name="Denis Desou" userId="a69457fe66514964" providerId="LiveId" clId="{2D108490-C6CA-4FA3-AF17-AC3F0DBCE153}" dt="2022-12-16T21:09:03.779" v="6521" actId="478"/>
          <ac:picMkLst>
            <pc:docMk/>
            <pc:sldMk cId="3983390356" sldId="309"/>
            <ac:picMk id="8" creationId="{E35A1F8F-AD61-B3F4-393D-EDC5DDC95D08}"/>
          </ac:picMkLst>
        </pc:picChg>
        <pc:picChg chg="add mod modCrop">
          <ac:chgData name="Denis Desou" userId="a69457fe66514964" providerId="LiveId" clId="{2D108490-C6CA-4FA3-AF17-AC3F0DBCE153}" dt="2022-12-16T21:09:34.334" v="6531" actId="1036"/>
          <ac:picMkLst>
            <pc:docMk/>
            <pc:sldMk cId="3983390356" sldId="309"/>
            <ac:picMk id="14" creationId="{F89E49FE-317B-99DE-450C-D10DF2482191}"/>
          </ac:picMkLst>
        </pc:picChg>
      </pc:sldChg>
      <pc:sldChg chg="addSp delSp modSp add mod">
        <pc:chgData name="Denis Desou" userId="a69457fe66514964" providerId="LiveId" clId="{2D108490-C6CA-4FA3-AF17-AC3F0DBCE153}" dt="2022-12-16T21:14:50.097" v="6890" actId="207"/>
        <pc:sldMkLst>
          <pc:docMk/>
          <pc:sldMk cId="2384045026" sldId="310"/>
        </pc:sldMkLst>
        <pc:spChg chg="add mod">
          <ac:chgData name="Denis Desou" userId="a69457fe66514964" providerId="LiveId" clId="{2D108490-C6CA-4FA3-AF17-AC3F0DBCE153}" dt="2022-12-16T21:14:50.097" v="6890" actId="207"/>
          <ac:spMkLst>
            <pc:docMk/>
            <pc:sldMk cId="2384045026" sldId="310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4" creationId="{ACC3809D-4B9A-3C83-0D4F-BA8070E91508}"/>
          </ac:spMkLst>
        </pc:spChg>
        <pc:spChg chg="mod">
          <ac:chgData name="Denis Desou" userId="a69457fe66514964" providerId="LiveId" clId="{2D108490-C6CA-4FA3-AF17-AC3F0DBCE153}" dt="2022-12-16T21:10:39.912" v="6571" actId="1035"/>
          <ac:spMkLst>
            <pc:docMk/>
            <pc:sldMk cId="2384045026" sldId="310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1" creationId="{F09EA048-1915-C6F5-4979-F23580C2B898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2" creationId="{BBFACA0B-50A8-DAD0-2493-259CB1087E3C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3" creationId="{F4603D19-F59E-CC58-F306-4049938ED4CB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4" creationId="{A5A546EE-7DFD-E61F-446C-7731C03278CF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5" creationId="{2436EC37-5B25-CDBF-3A4D-AC78666D56E4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16" creationId="{28A2DDE9-2DBB-9021-96C7-A257FB445CF9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17" creationId="{F9E33769-3754-D441-90D5-6196C6BDA69A}"/>
          </ac:spMkLst>
        </pc:spChg>
        <pc:picChg chg="del">
          <ac:chgData name="Denis Desou" userId="a69457fe66514964" providerId="LiveId" clId="{2D108490-C6CA-4FA3-AF17-AC3F0DBCE153}" dt="2022-12-07T16:02:02.841" v="2174" actId="478"/>
          <ac:picMkLst>
            <pc:docMk/>
            <pc:sldMk cId="2384045026" sldId="310"/>
            <ac:picMk id="4" creationId="{F1F8AF26-F436-3999-ADCA-3E3BBB22EE28}"/>
          </ac:picMkLst>
        </pc:picChg>
        <pc:picChg chg="add mod modCrop">
          <ac:chgData name="Denis Desou" userId="a69457fe66514964" providerId="LiveId" clId="{2D108490-C6CA-4FA3-AF17-AC3F0DBCE153}" dt="2022-12-07T22:36:50.895" v="2934" actId="1037"/>
          <ac:picMkLst>
            <pc:docMk/>
            <pc:sldMk cId="2384045026" sldId="310"/>
            <ac:picMk id="6" creationId="{724ED06B-D6F1-51DA-53C3-5CBC203B06E7}"/>
          </ac:picMkLst>
        </pc:pic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7" creationId="{ABA652F8-D0FE-1961-89D6-4DFDB67CDBEE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8" creationId="{34C8F7C9-13A7-4DCA-6571-AC85F0F72A22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9" creationId="{A944CC65-DC20-8625-292D-E30D4D3FD679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10" creationId="{D287315B-7703-E207-985F-8D263DA091FD}"/>
          </ac:cxnSpMkLst>
        </pc:cxnChg>
      </pc:sldChg>
      <pc:sldChg chg="addSp delSp modSp add mod">
        <pc:chgData name="Denis Desou" userId="a69457fe66514964" providerId="LiveId" clId="{2D108490-C6CA-4FA3-AF17-AC3F0DBCE153}" dt="2022-12-16T21:17:17.416" v="6917" actId="20577"/>
        <pc:sldMkLst>
          <pc:docMk/>
          <pc:sldMk cId="3668313104" sldId="311"/>
        </pc:sldMkLst>
        <pc:spChg chg="mod">
          <ac:chgData name="Denis Desou" userId="a69457fe66514964" providerId="LiveId" clId="{2D108490-C6CA-4FA3-AF17-AC3F0DBCE153}" dt="2022-12-16T21:17:17.416" v="6917" actId="20577"/>
          <ac:spMkLst>
            <pc:docMk/>
            <pc:sldMk cId="3668313104" sldId="311"/>
            <ac:spMk id="5" creationId="{CC39E5F9-A4EF-C01A-1B97-F41C9DBCA63B}"/>
          </ac:spMkLst>
        </pc:spChg>
        <pc:picChg chg="add mod modCrop">
          <ac:chgData name="Denis Desou" userId="a69457fe66514964" providerId="LiveId" clId="{2D108490-C6CA-4FA3-AF17-AC3F0DBCE153}" dt="2022-12-12T08:17:47.754" v="3131" actId="1037"/>
          <ac:picMkLst>
            <pc:docMk/>
            <pc:sldMk cId="3668313104" sldId="311"/>
            <ac:picMk id="4" creationId="{192F769D-8DCD-57A1-6E15-717408F4D61B}"/>
          </ac:picMkLst>
        </pc:picChg>
        <pc:picChg chg="del">
          <ac:chgData name="Denis Desou" userId="a69457fe66514964" providerId="LiveId" clId="{2D108490-C6CA-4FA3-AF17-AC3F0DBCE153}" dt="2022-12-07T22:42:50.694" v="3069" actId="478"/>
          <ac:picMkLst>
            <pc:docMk/>
            <pc:sldMk cId="3668313104" sldId="311"/>
            <ac:picMk id="7" creationId="{6BF462FC-1624-61FF-70E8-1F69F82B6E8A}"/>
          </ac:picMkLst>
        </pc:picChg>
      </pc:sldChg>
      <pc:sldChg chg="addSp delSp modSp add mod">
        <pc:chgData name="Denis Desou" userId="a69457fe66514964" providerId="LiveId" clId="{2D108490-C6CA-4FA3-AF17-AC3F0DBCE153}" dt="2022-12-16T21:15:33.489" v="6915" actId="207"/>
        <pc:sldMkLst>
          <pc:docMk/>
          <pc:sldMk cId="2953510190" sldId="312"/>
        </pc:sldMkLst>
        <pc:spChg chg="mod">
          <ac:chgData name="Denis Desou" userId="a69457fe66514964" providerId="LiveId" clId="{2D108490-C6CA-4FA3-AF17-AC3F0DBCE153}" dt="2022-12-16T21:15:33.489" v="6915" actId="207"/>
          <ac:spMkLst>
            <pc:docMk/>
            <pc:sldMk cId="2953510190" sldId="312"/>
            <ac:spMk id="3" creationId="{42077047-EA45-2D30-9D84-9A822082AEE9}"/>
          </ac:spMkLst>
        </pc:spChg>
        <pc:spChg chg="mod">
          <ac:chgData name="Denis Desou" userId="a69457fe66514964" providerId="LiveId" clId="{2D108490-C6CA-4FA3-AF17-AC3F0DBCE153}" dt="2022-12-16T21:15:09.147" v="6908" actId="1035"/>
          <ac:spMkLst>
            <pc:docMk/>
            <pc:sldMk cId="2953510190" sldId="312"/>
            <ac:spMk id="5" creationId="{CC39E5F9-A4EF-C01A-1B97-F41C9DBCA63B}"/>
          </ac:spMkLst>
        </pc:spChg>
        <pc:picChg chg="del">
          <ac:chgData name="Denis Desou" userId="a69457fe66514964" providerId="LiveId" clId="{2D108490-C6CA-4FA3-AF17-AC3F0DBCE153}" dt="2022-12-12T12:26:50.937" v="3315" actId="478"/>
          <ac:picMkLst>
            <pc:docMk/>
            <pc:sldMk cId="2953510190" sldId="312"/>
            <ac:picMk id="6" creationId="{724ED06B-D6F1-51DA-53C3-5CBC203B06E7}"/>
          </ac:picMkLst>
        </pc:picChg>
        <pc:picChg chg="add mod modCrop">
          <ac:chgData name="Denis Desou" userId="a69457fe66514964" providerId="LiveId" clId="{2D108490-C6CA-4FA3-AF17-AC3F0DBCE153}" dt="2022-12-12T20:19:38.483" v="4471" actId="1076"/>
          <ac:picMkLst>
            <pc:docMk/>
            <pc:sldMk cId="2953510190" sldId="312"/>
            <ac:picMk id="7" creationId="{49C6D3DD-BB59-05C1-5F78-18E63A61835A}"/>
          </ac:picMkLst>
        </pc:picChg>
      </pc:sldChg>
      <pc:sldChg chg="addSp delSp modSp add mod">
        <pc:chgData name="Denis Desou" userId="a69457fe66514964" providerId="LiveId" clId="{2D108490-C6CA-4FA3-AF17-AC3F0DBCE153}" dt="2022-12-16T23:01:48.517" v="8181" actId="1038"/>
        <pc:sldMkLst>
          <pc:docMk/>
          <pc:sldMk cId="3902405415" sldId="313"/>
        </pc:sldMkLst>
        <pc:spChg chg="mod">
          <ac:chgData name="Denis Desou" userId="a69457fe66514964" providerId="LiveId" clId="{2D108490-C6CA-4FA3-AF17-AC3F0DBCE153}" dt="2022-12-16T21:31:02.189" v="7112" actId="20577"/>
          <ac:spMkLst>
            <pc:docMk/>
            <pc:sldMk cId="3902405415" sldId="313"/>
            <ac:spMk id="6" creationId="{00000000-0000-0000-0000-000000000000}"/>
          </ac:spMkLst>
        </pc:spChg>
        <pc:spChg chg="add mod">
          <ac:chgData name="Denis Desou" userId="a69457fe66514964" providerId="LiveId" clId="{2D108490-C6CA-4FA3-AF17-AC3F0DBCE153}" dt="2022-12-16T23:01:48.517" v="8181" actId="1038"/>
          <ac:spMkLst>
            <pc:docMk/>
            <pc:sldMk cId="3902405415" sldId="313"/>
            <ac:spMk id="9" creationId="{F8DA771C-ABD9-69A3-14B1-108471E7C9B9}"/>
          </ac:spMkLst>
        </pc:spChg>
        <pc:picChg chg="del">
          <ac:chgData name="Denis Desou" userId="a69457fe66514964" providerId="LiveId" clId="{2D108490-C6CA-4FA3-AF17-AC3F0DBCE153}" dt="2022-12-12T12:42:09.614" v="3614" actId="478"/>
          <ac:picMkLst>
            <pc:docMk/>
            <pc:sldMk cId="3902405415" sldId="313"/>
            <ac:picMk id="4" creationId="{3B63C346-973E-6C1B-185B-0FF2CD4E4722}"/>
          </ac:picMkLst>
        </pc:picChg>
        <pc:picChg chg="add mod ord">
          <ac:chgData name="Denis Desou" userId="a69457fe66514964" providerId="LiveId" clId="{2D108490-C6CA-4FA3-AF17-AC3F0DBCE153}" dt="2022-12-12T14:17:36.968" v="3782" actId="1036"/>
          <ac:picMkLst>
            <pc:docMk/>
            <pc:sldMk cId="3902405415" sldId="313"/>
            <ac:picMk id="7" creationId="{204BFE3F-B47C-FF95-B666-A7EB93C833E6}"/>
          </ac:picMkLst>
        </pc:picChg>
        <pc:picChg chg="del">
          <ac:chgData name="Denis Desou" userId="a69457fe66514964" providerId="LiveId" clId="{2D108490-C6CA-4FA3-AF17-AC3F0DBCE153}" dt="2022-12-12T12:42:09.025" v="3613" actId="478"/>
          <ac:picMkLst>
            <pc:docMk/>
            <pc:sldMk cId="3902405415" sldId="313"/>
            <ac:picMk id="8" creationId="{92829C08-BD00-A623-C64C-C18813525962}"/>
          </ac:picMkLst>
        </pc:picChg>
      </pc:sldChg>
      <pc:sldChg chg="addSp delSp modSp new mod">
        <pc:chgData name="Denis Desou" userId="a69457fe66514964" providerId="LiveId" clId="{2D108490-C6CA-4FA3-AF17-AC3F0DBCE153}" dt="2022-12-16T23:22:02.934" v="8470" actId="20577"/>
        <pc:sldMkLst>
          <pc:docMk/>
          <pc:sldMk cId="1577650521" sldId="314"/>
        </pc:sldMkLst>
        <pc:spChg chg="add mod">
          <ac:chgData name="Denis Desou" userId="a69457fe66514964" providerId="LiveId" clId="{2D108490-C6CA-4FA3-AF17-AC3F0DBCE153}" dt="2022-12-16T23:22:02.934" v="8470" actId="20577"/>
          <ac:spMkLst>
            <pc:docMk/>
            <pc:sldMk cId="1577650521" sldId="314"/>
            <ac:spMk id="3" creationId="{672E7F7F-77E4-61CB-4165-C5E2EE936A90}"/>
          </ac:spMkLst>
        </pc:spChg>
        <pc:spChg chg="add del">
          <ac:chgData name="Denis Desou" userId="a69457fe66514964" providerId="LiveId" clId="{2D108490-C6CA-4FA3-AF17-AC3F0DBCE153}" dt="2022-12-12T14:47:49.029" v="3801" actId="22"/>
          <ac:spMkLst>
            <pc:docMk/>
            <pc:sldMk cId="1577650521" sldId="314"/>
            <ac:spMk id="4" creationId="{C3C2C8D9-0F4A-1E1A-1CD7-2DCD1A68ABAE}"/>
          </ac:spMkLst>
        </pc:spChg>
        <pc:spChg chg="add mod">
          <ac:chgData name="Denis Desou" userId="a69457fe66514964" providerId="LiveId" clId="{2D108490-C6CA-4FA3-AF17-AC3F0DBCE153}" dt="2022-12-12T15:23:28.262" v="3993" actId="1076"/>
          <ac:spMkLst>
            <pc:docMk/>
            <pc:sldMk cId="1577650521" sldId="314"/>
            <ac:spMk id="6" creationId="{0A118428-02CF-3476-B267-218F97185E34}"/>
          </ac:spMkLst>
        </pc:spChg>
        <pc:spChg chg="add del">
          <ac:chgData name="Denis Desou" userId="a69457fe66514964" providerId="LiveId" clId="{2D108490-C6CA-4FA3-AF17-AC3F0DBCE153}" dt="2022-12-12T14:47:57.587" v="3803" actId="22"/>
          <ac:spMkLst>
            <pc:docMk/>
            <pc:sldMk cId="1577650521" sldId="314"/>
            <ac:spMk id="6" creationId="{FF8BCC0C-22CD-62F4-23A2-E78240497458}"/>
          </ac:spMkLst>
        </pc:spChg>
        <pc:spChg chg="add mod">
          <ac:chgData name="Denis Desou" userId="a69457fe66514964" providerId="LiveId" clId="{2D108490-C6CA-4FA3-AF17-AC3F0DBCE153}" dt="2022-12-16T23:02:27.154" v="8190" actId="20577"/>
          <ac:spMkLst>
            <pc:docMk/>
            <pc:sldMk cId="1577650521" sldId="314"/>
            <ac:spMk id="7" creationId="{71BDFE7A-2CF3-B540-B495-E19DD270CE90}"/>
          </ac:spMkLst>
        </pc:spChg>
        <pc:spChg chg="add mod">
          <ac:chgData name="Denis Desou" userId="a69457fe66514964" providerId="LiveId" clId="{2D108490-C6CA-4FA3-AF17-AC3F0DBCE153}" dt="2022-12-12T14:48:39.578" v="3841" actId="20577"/>
          <ac:spMkLst>
            <pc:docMk/>
            <pc:sldMk cId="1577650521" sldId="314"/>
            <ac:spMk id="9" creationId="{7C7E8348-1561-469A-49A7-547605935A3E}"/>
          </ac:spMkLst>
        </pc:spChg>
        <pc:picChg chg="add mod modCrop">
          <ac:chgData name="Denis Desou" userId="a69457fe66514964" providerId="LiveId" clId="{2D108490-C6CA-4FA3-AF17-AC3F0DBCE153}" dt="2022-12-12T15:24:28.626" v="4006" actId="1076"/>
          <ac:picMkLst>
            <pc:docMk/>
            <pc:sldMk cId="1577650521" sldId="314"/>
            <ac:picMk id="5" creationId="{6C365136-1E20-9379-AB9D-27E37D092C37}"/>
          </ac:picMkLst>
        </pc:picChg>
        <pc:picChg chg="add mod">
          <ac:chgData name="Denis Desou" userId="a69457fe66514964" providerId="LiveId" clId="{2D108490-C6CA-4FA3-AF17-AC3F0DBCE153}" dt="2022-12-12T15:21:28.757" v="3910" actId="1076"/>
          <ac:picMkLst>
            <pc:docMk/>
            <pc:sldMk cId="1577650521" sldId="314"/>
            <ac:picMk id="8" creationId="{83DE8A86-2B9A-95D3-3F9B-9F5CCE932A9D}"/>
          </ac:picMkLst>
        </pc:picChg>
      </pc:sldChg>
      <pc:sldChg chg="addSp modSp new mod">
        <pc:chgData name="Denis Desou" userId="a69457fe66514964" providerId="LiveId" clId="{2D108490-C6CA-4FA3-AF17-AC3F0DBCE153}" dt="2022-12-16T21:34:00.370" v="7225" actId="1036"/>
        <pc:sldMkLst>
          <pc:docMk/>
          <pc:sldMk cId="2121654295" sldId="315"/>
        </pc:sldMkLst>
        <pc:spChg chg="add mod">
          <ac:chgData name="Denis Desou" userId="a69457fe66514964" providerId="LiveId" clId="{2D108490-C6CA-4FA3-AF17-AC3F0DBCE153}" dt="2022-12-12T15:30:03.367" v="4179" actId="20577"/>
          <ac:spMkLst>
            <pc:docMk/>
            <pc:sldMk cId="2121654295" sldId="315"/>
            <ac:spMk id="3" creationId="{59276A96-19B7-B747-97F1-9D3A852099C3}"/>
          </ac:spMkLst>
        </pc:spChg>
        <pc:spChg chg="add mod">
          <ac:chgData name="Denis Desou" userId="a69457fe66514964" providerId="LiveId" clId="{2D108490-C6CA-4FA3-AF17-AC3F0DBCE153}" dt="2022-12-16T21:34:00.370" v="7225" actId="1036"/>
          <ac:spMkLst>
            <pc:docMk/>
            <pc:sldMk cId="2121654295" sldId="315"/>
            <ac:spMk id="6" creationId="{0125EDEF-6147-FE62-99C8-41E28DD7BCD5}"/>
          </ac:spMkLst>
        </pc:spChg>
        <pc:spChg chg="add mod">
          <ac:chgData name="Denis Desou" userId="a69457fe66514964" providerId="LiveId" clId="{2D108490-C6CA-4FA3-AF17-AC3F0DBCE153}" dt="2022-12-16T21:34:00.370" v="7225" actId="1036"/>
          <ac:spMkLst>
            <pc:docMk/>
            <pc:sldMk cId="2121654295" sldId="315"/>
            <ac:spMk id="9" creationId="{5327E34C-8B6E-29B4-A053-E308A085E091}"/>
          </ac:spMkLst>
        </pc:spChg>
        <pc:picChg chg="add mod">
          <ac:chgData name="Denis Desou" userId="a69457fe66514964" providerId="LiveId" clId="{2D108490-C6CA-4FA3-AF17-AC3F0DBCE153}" dt="2022-12-16T21:34:00.370" v="7225" actId="1036"/>
          <ac:picMkLst>
            <pc:docMk/>
            <pc:sldMk cId="2121654295" sldId="315"/>
            <ac:picMk id="5" creationId="{B733CE0B-0FEE-604B-60DB-A76B8A53E7DA}"/>
          </ac:picMkLst>
        </pc:picChg>
        <pc:picChg chg="add mod">
          <ac:chgData name="Denis Desou" userId="a69457fe66514964" providerId="LiveId" clId="{2D108490-C6CA-4FA3-AF17-AC3F0DBCE153}" dt="2022-12-16T21:34:00.370" v="7225" actId="1036"/>
          <ac:picMkLst>
            <pc:docMk/>
            <pc:sldMk cId="2121654295" sldId="315"/>
            <ac:picMk id="8" creationId="{B739E8E0-B3FA-B345-D19B-11E14164DEB8}"/>
          </ac:picMkLst>
        </pc:picChg>
      </pc:sldChg>
      <pc:sldChg chg="modSp add mod">
        <pc:chgData name="Denis Desou" userId="a69457fe66514964" providerId="LiveId" clId="{2D108490-C6CA-4FA3-AF17-AC3F0DBCE153}" dt="2022-12-16T23:16:22.102" v="8439" actId="20577"/>
        <pc:sldMkLst>
          <pc:docMk/>
          <pc:sldMk cId="100737657" sldId="316"/>
        </pc:sldMkLst>
        <pc:spChg chg="mod">
          <ac:chgData name="Denis Desou" userId="a69457fe66514964" providerId="LiveId" clId="{2D108490-C6CA-4FA3-AF17-AC3F0DBCE153}" dt="2022-12-16T23:16:22.102" v="8439" actId="20577"/>
          <ac:spMkLst>
            <pc:docMk/>
            <pc:sldMk cId="100737657" sldId="316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2T16:17:13.752" v="4272" actId="20577"/>
          <ac:spMkLst>
            <pc:docMk/>
            <pc:sldMk cId="100737657" sldId="316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2T20:36:27.582" v="4895" actId="313"/>
          <ac:spMkLst>
            <pc:docMk/>
            <pc:sldMk cId="100737657" sldId="316"/>
            <ac:spMk id="6" creationId="{00000000-0000-0000-0000-000000000000}"/>
          </ac:spMkLst>
        </pc:spChg>
      </pc:sldChg>
      <pc:sldChg chg="addSp delSp modSp add mod">
        <pc:chgData name="Denis Desou" userId="a69457fe66514964" providerId="LiveId" clId="{2D108490-C6CA-4FA3-AF17-AC3F0DBCE153}" dt="2022-12-16T23:04:58.367" v="8279" actId="1035"/>
        <pc:sldMkLst>
          <pc:docMk/>
          <pc:sldMk cId="3056736547" sldId="317"/>
        </pc:sldMkLst>
        <pc:spChg chg="mod">
          <ac:chgData name="Denis Desou" userId="a69457fe66514964" providerId="LiveId" clId="{2D108490-C6CA-4FA3-AF17-AC3F0DBCE153}" dt="2022-12-16T23:04:30.585" v="8254" actId="1036"/>
          <ac:spMkLst>
            <pc:docMk/>
            <pc:sldMk cId="3056736547" sldId="317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3:04:30.585" v="8254" actId="1036"/>
          <ac:spMkLst>
            <pc:docMk/>
            <pc:sldMk cId="3056736547" sldId="317"/>
            <ac:spMk id="4" creationId="{DC1D99B5-8DE1-4CEB-BC12-3D8254EAAB2F}"/>
          </ac:spMkLst>
        </pc:spChg>
        <pc:spChg chg="mod">
          <ac:chgData name="Denis Desou" userId="a69457fe66514964" providerId="LiveId" clId="{2D108490-C6CA-4FA3-AF17-AC3F0DBCE153}" dt="2022-12-16T23:04:58.367" v="8279" actId="1035"/>
          <ac:spMkLst>
            <pc:docMk/>
            <pc:sldMk cId="3056736547" sldId="317"/>
            <ac:spMk id="5" creationId="{CC39E5F9-A4EF-C01A-1B97-F41C9DBCA63B}"/>
          </ac:spMkLst>
        </pc:spChg>
        <pc:picChg chg="del">
          <ac:chgData name="Denis Desou" userId="a69457fe66514964" providerId="LiveId" clId="{2D108490-C6CA-4FA3-AF17-AC3F0DBCE153}" dt="2022-12-12T20:22:46.692" v="4625" actId="478"/>
          <ac:picMkLst>
            <pc:docMk/>
            <pc:sldMk cId="3056736547" sldId="317"/>
            <ac:picMk id="7" creationId="{49C6D3DD-BB59-05C1-5F78-18E63A61835A}"/>
          </ac:picMkLst>
        </pc:picChg>
      </pc:sldChg>
      <pc:sldChg chg="addSp delSp modSp add mod">
        <pc:chgData name="Denis Desou" userId="a69457fe66514964" providerId="LiveId" clId="{2D108490-C6CA-4FA3-AF17-AC3F0DBCE153}" dt="2022-12-16T23:05:29.174" v="8288" actId="20577"/>
        <pc:sldMkLst>
          <pc:docMk/>
          <pc:sldMk cId="1200934749" sldId="318"/>
        </pc:sldMkLst>
        <pc:spChg chg="del mod">
          <ac:chgData name="Denis Desou" userId="a69457fe66514964" providerId="LiveId" clId="{2D108490-C6CA-4FA3-AF17-AC3F0DBCE153}" dt="2022-12-12T23:43:17.074" v="4900" actId="478"/>
          <ac:spMkLst>
            <pc:docMk/>
            <pc:sldMk cId="1200934749" sldId="318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1:43:36.920" v="7371" actId="1076"/>
          <ac:spMkLst>
            <pc:docMk/>
            <pc:sldMk cId="1200934749" sldId="318"/>
            <ac:spMk id="3" creationId="{79510BDD-61A8-926D-98E8-E6AE253049B6}"/>
          </ac:spMkLst>
        </pc:spChg>
        <pc:spChg chg="add del mod">
          <ac:chgData name="Denis Desou" userId="a69457fe66514964" providerId="LiveId" clId="{2D108490-C6CA-4FA3-AF17-AC3F0DBCE153}" dt="2022-12-15T23:00:32.085" v="5906" actId="22"/>
          <ac:spMkLst>
            <pc:docMk/>
            <pc:sldMk cId="1200934749" sldId="318"/>
            <ac:spMk id="4" creationId="{83E9B035-34C7-6611-0860-E16E33FF2FF0}"/>
          </ac:spMkLst>
        </pc:spChg>
        <pc:spChg chg="mod">
          <ac:chgData name="Denis Desou" userId="a69457fe66514964" providerId="LiveId" clId="{2D108490-C6CA-4FA3-AF17-AC3F0DBCE153}" dt="2022-12-16T23:05:29.174" v="8288" actId="20577"/>
          <ac:spMkLst>
            <pc:docMk/>
            <pc:sldMk cId="1200934749" sldId="318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46:48.671" v="7469" actId="20577"/>
          <ac:spMkLst>
            <pc:docMk/>
            <pc:sldMk cId="1200934749" sldId="318"/>
            <ac:spMk id="16" creationId="{1218646C-264C-A170-78B2-80B59D1F4E5B}"/>
          </ac:spMkLst>
        </pc:spChg>
        <pc:spChg chg="add mod">
          <ac:chgData name="Denis Desou" userId="a69457fe66514964" providerId="LiveId" clId="{2D108490-C6CA-4FA3-AF17-AC3F0DBCE153}" dt="2022-12-16T21:45:59.904" v="7439" actId="207"/>
          <ac:spMkLst>
            <pc:docMk/>
            <pc:sldMk cId="1200934749" sldId="318"/>
            <ac:spMk id="17" creationId="{9FF5BF5C-B744-6B58-2E69-9BEA89C0F9F4}"/>
          </ac:spMkLst>
        </pc:spChg>
        <pc:spChg chg="add mod">
          <ac:chgData name="Denis Desou" userId="a69457fe66514964" providerId="LiveId" clId="{2D108490-C6CA-4FA3-AF17-AC3F0DBCE153}" dt="2022-12-16T21:46:07.969" v="7446" actId="20577"/>
          <ac:spMkLst>
            <pc:docMk/>
            <pc:sldMk cId="1200934749" sldId="318"/>
            <ac:spMk id="18" creationId="{FBA92EE5-6386-FC25-BDAE-87D2E3B75A8B}"/>
          </ac:spMkLst>
        </pc:spChg>
        <pc:picChg chg="add mod ord modCrop">
          <ac:chgData name="Denis Desou" userId="a69457fe66514964" providerId="LiveId" clId="{2D108490-C6CA-4FA3-AF17-AC3F0DBCE153}" dt="2022-12-16T21:39:56.185" v="7349" actId="14100"/>
          <ac:picMkLst>
            <pc:docMk/>
            <pc:sldMk cId="1200934749" sldId="318"/>
            <ac:picMk id="6" creationId="{39848B06-AB5C-CD5B-F84C-313CC8506861}"/>
          </ac:picMkLst>
        </pc:picChg>
        <pc:picChg chg="add mod modCrop">
          <ac:chgData name="Denis Desou" userId="a69457fe66514964" providerId="LiveId" clId="{2D108490-C6CA-4FA3-AF17-AC3F0DBCE153}" dt="2022-12-16T21:39:08.095" v="7339" actId="1076"/>
          <ac:picMkLst>
            <pc:docMk/>
            <pc:sldMk cId="1200934749" sldId="318"/>
            <ac:picMk id="8" creationId="{B3150749-21FE-7E43-B998-7C18255AA97E}"/>
          </ac:picMkLst>
        </pc:picChg>
        <pc:picChg chg="add mod">
          <ac:chgData name="Denis Desou" userId="a69457fe66514964" providerId="LiveId" clId="{2D108490-C6CA-4FA3-AF17-AC3F0DBCE153}" dt="2022-12-16T21:39:20.828" v="7344" actId="14100"/>
          <ac:picMkLst>
            <pc:docMk/>
            <pc:sldMk cId="1200934749" sldId="318"/>
            <ac:picMk id="9" creationId="{D729BBCC-654F-18CE-3B48-B98C4208FC87}"/>
          </ac:picMkLst>
        </pc:picChg>
        <pc:picChg chg="add mod">
          <ac:chgData name="Denis Desou" userId="a69457fe66514964" providerId="LiveId" clId="{2D108490-C6CA-4FA3-AF17-AC3F0DBCE153}" dt="2022-12-16T21:39:32.657" v="7346" actId="1076"/>
          <ac:picMkLst>
            <pc:docMk/>
            <pc:sldMk cId="1200934749" sldId="318"/>
            <ac:picMk id="11" creationId="{05F7FB7C-4CA2-9EE6-49EE-4A56A39DDA7C}"/>
          </ac:picMkLst>
        </pc:picChg>
        <pc:picChg chg="add mod">
          <ac:chgData name="Denis Desou" userId="a69457fe66514964" providerId="LiveId" clId="{2D108490-C6CA-4FA3-AF17-AC3F0DBCE153}" dt="2022-12-16T21:39:15.913" v="7342" actId="1076"/>
          <ac:picMkLst>
            <pc:docMk/>
            <pc:sldMk cId="1200934749" sldId="318"/>
            <ac:picMk id="13" creationId="{74EEC323-BE1D-7125-3879-9621BA5303EB}"/>
          </ac:picMkLst>
        </pc:picChg>
        <pc:cxnChg chg="add mod">
          <ac:chgData name="Denis Desou" userId="a69457fe66514964" providerId="LiveId" clId="{2D108490-C6CA-4FA3-AF17-AC3F0DBCE153}" dt="2022-12-16T21:48:27.956" v="7502" actId="14100"/>
          <ac:cxnSpMkLst>
            <pc:docMk/>
            <pc:sldMk cId="1200934749" sldId="318"/>
            <ac:cxnSpMk id="7" creationId="{CCD4B795-ACEE-2EAE-31F2-CC029F74A380}"/>
          </ac:cxnSpMkLst>
        </pc:cxnChg>
        <pc:cxnChg chg="add mod">
          <ac:chgData name="Denis Desou" userId="a69457fe66514964" providerId="LiveId" clId="{2D108490-C6CA-4FA3-AF17-AC3F0DBCE153}" dt="2022-12-16T21:48:22.417" v="7501" actId="14100"/>
          <ac:cxnSpMkLst>
            <pc:docMk/>
            <pc:sldMk cId="1200934749" sldId="318"/>
            <ac:cxnSpMk id="12" creationId="{C1D7DB68-96FB-7F7A-3879-49F45B53977E}"/>
          </ac:cxnSpMkLst>
        </pc:cxnChg>
        <pc:cxnChg chg="add mod">
          <ac:chgData name="Denis Desou" userId="a69457fe66514964" providerId="LiveId" clId="{2D108490-C6CA-4FA3-AF17-AC3F0DBCE153}" dt="2022-12-16T21:48:15.223" v="7500" actId="14100"/>
          <ac:cxnSpMkLst>
            <pc:docMk/>
            <pc:sldMk cId="1200934749" sldId="318"/>
            <ac:cxnSpMk id="19" creationId="{358ABBCB-1CEB-5C5B-E703-19CB30EF1310}"/>
          </ac:cxnSpMkLst>
        </pc:cxnChg>
        <pc:cxnChg chg="add mod">
          <ac:chgData name="Denis Desou" userId="a69457fe66514964" providerId="LiveId" clId="{2D108490-C6CA-4FA3-AF17-AC3F0DBCE153}" dt="2022-12-16T21:47:38.381" v="7499" actId="14100"/>
          <ac:cxnSpMkLst>
            <pc:docMk/>
            <pc:sldMk cId="1200934749" sldId="318"/>
            <ac:cxnSpMk id="22" creationId="{9A2F8440-9F62-4348-3F56-194652F121C9}"/>
          </ac:cxnSpMkLst>
        </pc:cxnChg>
      </pc:sldChg>
      <pc:sldChg chg="modSp add mod">
        <pc:chgData name="Denis Desou" userId="a69457fe66514964" providerId="LiveId" clId="{2D108490-C6CA-4FA3-AF17-AC3F0DBCE153}" dt="2022-12-16T22:42:41.856" v="7786" actId="20577"/>
        <pc:sldMkLst>
          <pc:docMk/>
          <pc:sldMk cId="677451719" sldId="319"/>
        </pc:sldMkLst>
        <pc:spChg chg="mod">
          <ac:chgData name="Denis Desou" userId="a69457fe66514964" providerId="LiveId" clId="{2D108490-C6CA-4FA3-AF17-AC3F0DBCE153}" dt="2022-12-13T00:57:10.454" v="5900" actId="20577"/>
          <ac:spMkLst>
            <pc:docMk/>
            <pc:sldMk cId="677451719" sldId="319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6T22:42:41.856" v="7786" actId="20577"/>
          <ac:spMkLst>
            <pc:docMk/>
            <pc:sldMk cId="677451719" sldId="319"/>
            <ac:spMk id="6" creationId="{00000000-0000-0000-0000-000000000000}"/>
          </ac:spMkLst>
        </pc:spChg>
      </pc:sldChg>
      <pc:sldChg chg="addSp modSp new mod">
        <pc:chgData name="Denis Desou" userId="a69457fe66514964" providerId="LiveId" clId="{2D108490-C6CA-4FA3-AF17-AC3F0DBCE153}" dt="2022-12-16T22:42:54.127" v="7793" actId="20577"/>
        <pc:sldMkLst>
          <pc:docMk/>
          <pc:sldMk cId="2463982881" sldId="320"/>
        </pc:sldMkLst>
        <pc:spChg chg="add mod">
          <ac:chgData name="Denis Desou" userId="a69457fe66514964" providerId="LiveId" clId="{2D108490-C6CA-4FA3-AF17-AC3F0DBCE153}" dt="2022-12-16T22:42:54.127" v="7793" actId="20577"/>
          <ac:spMkLst>
            <pc:docMk/>
            <pc:sldMk cId="2463982881" sldId="320"/>
            <ac:spMk id="3" creationId="{15D1ABA1-FDEB-EA59-5AA4-CA70C57AFA59}"/>
          </ac:spMkLst>
        </pc:spChg>
        <pc:picChg chg="add mod modCrop">
          <ac:chgData name="Denis Desou" userId="a69457fe66514964" providerId="LiveId" clId="{2D108490-C6CA-4FA3-AF17-AC3F0DBCE153}" dt="2022-12-16T22:37:20.058" v="7677" actId="1076"/>
          <ac:picMkLst>
            <pc:docMk/>
            <pc:sldMk cId="2463982881" sldId="320"/>
            <ac:picMk id="5" creationId="{C1323506-F532-CAD7-33A1-973618BE20CD}"/>
          </ac:picMkLst>
        </pc:picChg>
        <pc:picChg chg="add mod modCrop">
          <ac:chgData name="Denis Desou" userId="a69457fe66514964" providerId="LiveId" clId="{2D108490-C6CA-4FA3-AF17-AC3F0DBCE153}" dt="2022-12-16T22:37:16.031" v="7676" actId="1076"/>
          <ac:picMkLst>
            <pc:docMk/>
            <pc:sldMk cId="2463982881" sldId="320"/>
            <ac:picMk id="7" creationId="{CA688CB8-3A99-5F3D-5D99-F5891303B5ED}"/>
          </ac:picMkLst>
        </pc:picChg>
        <pc:picChg chg="add mod modCrop">
          <ac:chgData name="Denis Desou" userId="a69457fe66514964" providerId="LiveId" clId="{2D108490-C6CA-4FA3-AF17-AC3F0DBCE153}" dt="2022-12-16T22:37:12.987" v="7675" actId="1076"/>
          <ac:picMkLst>
            <pc:docMk/>
            <pc:sldMk cId="2463982881" sldId="320"/>
            <ac:picMk id="9" creationId="{52FEB3CA-3F8C-2E86-50A0-46C9B15BF953}"/>
          </ac:picMkLst>
        </pc:picChg>
      </pc:sldChg>
      <pc:sldChg chg="addSp delSp modSp add mod">
        <pc:chgData name="Denis Desou" userId="a69457fe66514964" providerId="LiveId" clId="{2D108490-C6CA-4FA3-AF17-AC3F0DBCE153}" dt="2022-12-16T22:42:59.698" v="7800" actId="20577"/>
        <pc:sldMkLst>
          <pc:docMk/>
          <pc:sldMk cId="3493851982" sldId="321"/>
        </pc:sldMkLst>
        <pc:spChg chg="del mod">
          <ac:chgData name="Denis Desou" userId="a69457fe66514964" providerId="LiveId" clId="{2D108490-C6CA-4FA3-AF17-AC3F0DBCE153}" dt="2022-12-16T22:37:27.833" v="7678" actId="478"/>
          <ac:spMkLst>
            <pc:docMk/>
            <pc:sldMk cId="3493851982" sldId="321"/>
            <ac:spMk id="3" creationId="{15D1ABA1-FDEB-EA59-5AA4-CA70C57AFA59}"/>
          </ac:spMkLst>
        </pc:spChg>
        <pc:spChg chg="add mod">
          <ac:chgData name="Denis Desou" userId="a69457fe66514964" providerId="LiveId" clId="{2D108490-C6CA-4FA3-AF17-AC3F0DBCE153}" dt="2022-12-16T22:42:59.698" v="7800" actId="20577"/>
          <ac:spMkLst>
            <pc:docMk/>
            <pc:sldMk cId="3493851982" sldId="321"/>
            <ac:spMk id="4" creationId="{DE7361C2-BCFE-70C3-CD32-16DA88B18708}"/>
          </ac:spMkLst>
        </pc:spChg>
        <pc:picChg chg="del">
          <ac:chgData name="Denis Desou" userId="a69457fe66514964" providerId="LiveId" clId="{2D108490-C6CA-4FA3-AF17-AC3F0DBCE153}" dt="2022-12-13T00:53:56.543" v="5863" actId="478"/>
          <ac:picMkLst>
            <pc:docMk/>
            <pc:sldMk cId="3493851982" sldId="321"/>
            <ac:picMk id="5" creationId="{C1323506-F532-CAD7-33A1-973618BE20CD}"/>
          </ac:picMkLst>
        </pc:picChg>
        <pc:picChg chg="add mod modCrop">
          <ac:chgData name="Denis Desou" userId="a69457fe66514964" providerId="LiveId" clId="{2D108490-C6CA-4FA3-AF17-AC3F0DBCE153}" dt="2022-12-16T22:37:51.494" v="7689" actId="1076"/>
          <ac:picMkLst>
            <pc:docMk/>
            <pc:sldMk cId="3493851982" sldId="321"/>
            <ac:picMk id="6" creationId="{0FB04071-F80F-05C9-AAA3-C8DBAC6FE49B}"/>
          </ac:picMkLst>
        </pc:picChg>
        <pc:picChg chg="del">
          <ac:chgData name="Denis Desou" userId="a69457fe66514964" providerId="LiveId" clId="{2D108490-C6CA-4FA3-AF17-AC3F0DBCE153}" dt="2022-12-13T00:53:55.758" v="5862" actId="478"/>
          <ac:picMkLst>
            <pc:docMk/>
            <pc:sldMk cId="3493851982" sldId="321"/>
            <ac:picMk id="7" creationId="{CA688CB8-3A99-5F3D-5D99-F5891303B5ED}"/>
          </ac:picMkLst>
        </pc:picChg>
        <pc:picChg chg="add mod modCrop">
          <ac:chgData name="Denis Desou" userId="a69457fe66514964" providerId="LiveId" clId="{2D108490-C6CA-4FA3-AF17-AC3F0DBCE153}" dt="2022-12-16T22:37:45.736" v="7687" actId="1076"/>
          <ac:picMkLst>
            <pc:docMk/>
            <pc:sldMk cId="3493851982" sldId="321"/>
            <ac:picMk id="9" creationId="{982EC885-8BF2-99C0-4DD0-C018EF576BE8}"/>
          </ac:picMkLst>
        </pc:picChg>
        <pc:picChg chg="add mod modCrop">
          <ac:chgData name="Denis Desou" userId="a69457fe66514964" providerId="LiveId" clId="{2D108490-C6CA-4FA3-AF17-AC3F0DBCE153}" dt="2022-12-16T22:37:55.523" v="7690" actId="1076"/>
          <ac:picMkLst>
            <pc:docMk/>
            <pc:sldMk cId="3493851982" sldId="321"/>
            <ac:picMk id="11" creationId="{BC7D120B-1214-69D8-FAC4-77D967BB29D2}"/>
          </ac:picMkLst>
        </pc:picChg>
      </pc:sldChg>
      <pc:sldChg chg="addSp delSp modSp add mod">
        <pc:chgData name="Denis Desou" userId="a69457fe66514964" providerId="LiveId" clId="{2D108490-C6CA-4FA3-AF17-AC3F0DBCE153}" dt="2022-12-16T22:46:46.767" v="7868" actId="1076"/>
        <pc:sldMkLst>
          <pc:docMk/>
          <pc:sldMk cId="2087621309" sldId="322"/>
        </pc:sldMkLst>
        <pc:spChg chg="mod">
          <ac:chgData name="Denis Desou" userId="a69457fe66514964" providerId="LiveId" clId="{2D108490-C6CA-4FA3-AF17-AC3F0DBCE153}" dt="2022-12-16T22:43:16.472" v="7807" actId="20577"/>
          <ac:spMkLst>
            <pc:docMk/>
            <pc:sldMk cId="2087621309" sldId="322"/>
            <ac:spMk id="4" creationId="{DE7361C2-BCFE-70C3-CD32-16DA88B18708}"/>
          </ac:spMkLst>
        </pc:spChg>
        <pc:picChg chg="add mod modCrop">
          <ac:chgData name="Denis Desou" userId="a69457fe66514964" providerId="LiveId" clId="{2D108490-C6CA-4FA3-AF17-AC3F0DBCE153}" dt="2022-12-16T22:46:43.499" v="7867" actId="1076"/>
          <ac:picMkLst>
            <pc:docMk/>
            <pc:sldMk cId="2087621309" sldId="322"/>
            <ac:picMk id="5" creationId="{90E70864-BEB4-3A62-A565-699BEBC93D34}"/>
          </ac:picMkLst>
        </pc:picChg>
        <pc:picChg chg="del">
          <ac:chgData name="Denis Desou" userId="a69457fe66514964" providerId="LiveId" clId="{2D108490-C6CA-4FA3-AF17-AC3F0DBCE153}" dt="2022-12-16T22:41:44.348" v="7758" actId="478"/>
          <ac:picMkLst>
            <pc:docMk/>
            <pc:sldMk cId="2087621309" sldId="322"/>
            <ac:picMk id="6" creationId="{0FB04071-F80F-05C9-AAA3-C8DBAC6FE49B}"/>
          </ac:picMkLst>
        </pc:picChg>
        <pc:picChg chg="add mod modCrop">
          <ac:chgData name="Denis Desou" userId="a69457fe66514964" providerId="LiveId" clId="{2D108490-C6CA-4FA3-AF17-AC3F0DBCE153}" dt="2022-12-16T22:45:48.347" v="7840" actId="1076"/>
          <ac:picMkLst>
            <pc:docMk/>
            <pc:sldMk cId="2087621309" sldId="322"/>
            <ac:picMk id="8" creationId="{FAA42D6F-20DF-FFD8-11A5-EDFDD87A6C2C}"/>
          </ac:picMkLst>
        </pc:picChg>
        <pc:picChg chg="del">
          <ac:chgData name="Denis Desou" userId="a69457fe66514964" providerId="LiveId" clId="{2D108490-C6CA-4FA3-AF17-AC3F0DBCE153}" dt="2022-12-16T22:39:02.929" v="7756" actId="478"/>
          <ac:picMkLst>
            <pc:docMk/>
            <pc:sldMk cId="2087621309" sldId="322"/>
            <ac:picMk id="9" creationId="{982EC885-8BF2-99C0-4DD0-C018EF576BE8}"/>
          </ac:picMkLst>
        </pc:picChg>
        <pc:picChg chg="del">
          <ac:chgData name="Denis Desou" userId="a69457fe66514964" providerId="LiveId" clId="{2D108490-C6CA-4FA3-AF17-AC3F0DBCE153}" dt="2022-12-16T22:39:03.606" v="7757" actId="478"/>
          <ac:picMkLst>
            <pc:docMk/>
            <pc:sldMk cId="2087621309" sldId="322"/>
            <ac:picMk id="11" creationId="{BC7D120B-1214-69D8-FAC4-77D967BB29D2}"/>
          </ac:picMkLst>
        </pc:picChg>
        <pc:picChg chg="add mod modCrop">
          <ac:chgData name="Denis Desou" userId="a69457fe66514964" providerId="LiveId" clId="{2D108490-C6CA-4FA3-AF17-AC3F0DBCE153}" dt="2022-12-16T22:46:46.767" v="7868" actId="1076"/>
          <ac:picMkLst>
            <pc:docMk/>
            <pc:sldMk cId="2087621309" sldId="322"/>
            <ac:picMk id="12" creationId="{A488AEB1-DC64-F44E-F2B2-83C15E21FD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829B0-74B6-44D5-A6F5-86E582A15411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6F4C-90D1-429E-8EBE-3D4788006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9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3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8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2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2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9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6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9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0FBFC-6728-8A6C-6669-1D060A3D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5D09B-8C12-0E5F-D003-B2CCD1DF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0AF6D-076B-BED0-C979-8942A0E2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86A6C-3F29-C55E-0157-5026F494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29A5D2-9E78-E209-49B0-D34AF81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60F2-A804-54D2-824B-891C6F4D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0BA90D-7F10-60D9-1C72-B8EFEF69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58FC42-E9ED-D926-9F77-1840D882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869AA9-234B-7EFD-D41F-B70704E2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8142F-96EC-8C37-C9D1-9BBBC25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4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F4969E-1987-D67B-0EB3-1F52098C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458805-DFD6-A2C2-C5C7-9918703D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B2BE1-8BF9-2B6A-E99D-DB0036B3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A65A12-5798-B71D-27C3-25A1E9F7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241C2-C0C2-A401-7720-90A8742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92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331788"/>
            <a:ext cx="2800350" cy="2387600"/>
          </a:xfrm>
        </p:spPr>
        <p:txBody>
          <a:bodyPr lIns="0" rIns="0" anchor="b"/>
          <a:lstStyle>
            <a:lvl1pPr algn="ctr">
              <a:defRPr sz="4000" spc="120" baseline="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4595024"/>
            <a:ext cx="2800350" cy="1655762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2500"/>
              </a:lnSpc>
              <a:buNone/>
              <a:defRPr sz="1800" spc="1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0050" y="6356350"/>
            <a:ext cx="2800350" cy="365125"/>
          </a:xfrm>
        </p:spPr>
        <p:txBody>
          <a:bodyPr lIns="0" rIns="0"/>
          <a:lstStyle>
            <a:lvl1pPr algn="ctr">
              <a:defRPr sz="1000"/>
            </a:lvl1pPr>
          </a:lstStyle>
          <a:p>
            <a:r>
              <a:rPr lang="en-US" dirty="0"/>
              <a:t>Free Multipurpose Presentation Template – Made with      by Showeet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90525" y="444023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0"/>
            <a:ext cx="8610600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390525" y="630356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2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58"/>
            <a:ext cx="10515600" cy="840230"/>
          </a:xfrm>
        </p:spPr>
        <p:txBody>
          <a:bodyPr lIns="0" rIns="0" anchor="b">
            <a:sp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0726"/>
            <a:ext cx="10515600" cy="4186236"/>
          </a:xfrm>
        </p:spPr>
        <p:txBody>
          <a:bodyPr lIns="0" tIns="91440" rIns="0"/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0" rIns="0"/>
          <a:lstStyle/>
          <a:p>
            <a:r>
              <a:rPr lang="en-US" noProof="1"/>
              <a:t>Ōkī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r>
              <a:rPr lang="en-US" dirty="0"/>
              <a:t>Free Multipurpose Presentation Template – Made with      by Showeet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rIns="0"/>
          <a:lstStyle/>
          <a:p>
            <a:fld id="{5F0F63B7-4FB4-4E2A-B819-D713A3D928A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1119188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Freeform 290">
            <a:extLst>
              <a:ext uri="{FF2B5EF4-FFF2-40B4-BE49-F238E27FC236}">
                <a16:creationId xmlns:a16="http://schemas.microsoft.com/office/drawing/2014/main" id="{9D810C48-B0F1-42D3-AE8C-267C2B6F166F}"/>
              </a:ext>
            </a:extLst>
          </p:cNvPr>
          <p:cNvSpPr/>
          <p:nvPr userDrawn="1"/>
        </p:nvSpPr>
        <p:spPr>
          <a:xfrm>
            <a:off x="7532071" y="6473779"/>
            <a:ext cx="152053" cy="130265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218621"/>
            <a:ext cx="1684338" cy="1682750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8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6165169"/>
            <a:ext cx="12192000" cy="69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707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4D1D3-4AEF-7F84-DACD-885856A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7C316-768C-1D0E-07A2-E01495B5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3AD5C-61AD-33B6-0F87-5F23512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ECCEAD-1DA4-8947-6953-46DE29A6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FDDEE-66D4-4695-7774-56647F12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73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EC914-217E-BB12-E773-E4DDFB1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8FD0C7-0AA1-13E9-7DD2-42D347C70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A917B-2B79-12B7-D0E7-926C4B51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57A421-776B-1915-A76F-71253403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8740F-3E6A-6FA4-2671-B18F3C27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A46BC-1C45-0DC6-D8A8-25B643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5FDC6-BEF4-6C35-A7D2-43A7D616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81757D-8B8C-FF80-B062-0AEC9FD6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8D2E2B-5EF7-8FCE-F842-15AD0A03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47AC1E-D484-7ABD-6034-6C8D655E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BBBE62-6807-B94F-6BCD-96DA48E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44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64CD-ACB7-76CB-7B83-49C7315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D51730-9A1D-1FEC-6F48-6BAB3DBD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31A57-7B4E-6BBB-7943-6B9F6CE6C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42A98B-5138-FFD4-3A62-046059207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D98928-4A1F-AB5F-3904-88CFB5C28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74D5DF-0079-8EFF-DB99-924B2311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81F4DA6-01C1-83FE-8B83-0949209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4266E1-43D3-EE4D-C169-811A991B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A5EBC-4639-ED6E-62FD-BEC69391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0C745D-4219-FBFC-9C45-5549E211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48F8F-0A2C-BF47-9CC3-F59C0655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55F758-24B7-DE89-F8D8-49048D38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73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57D0DA-2FAE-74CA-9DB5-4E6F863D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FB307B-0C4D-1D32-3D3B-3C34565F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4A049-9BFD-917E-21F7-DF60C3B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1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4A098-C3DF-9636-1970-458CB151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36DD92-968E-8C9C-1CE5-BF2BE37E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13EE62-DF31-0B27-382B-F67C2581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A90B2B-7E4D-7960-F77A-92AC735F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B848D1-F08E-BB67-4287-9578218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5897F-36E8-CDF4-9D1E-476A259B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61E12-B785-23E5-D2AE-04BE6DC2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BB09C9-0ECC-D3D7-C261-35DA22C01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93B203-7217-41D7-6778-B5C0FFFA3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B26DE0-EB9A-17F4-679A-9D4DCA97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D7ADF3-9EAD-52F1-8921-FAA754D1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9D1CFE-CC51-E2B5-B409-096E1424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A4EE53-06E7-19FD-1BC5-3CBA4AAC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A5668C-3E85-3764-E1E9-8F3AF86AF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D9CE6-66C2-C721-EE7A-7B52BF715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4DC93-8DDC-7BD8-3F93-34618AF55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21DC3-620E-855D-C0E3-9ED3A9EA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19 </a:t>
            </a:r>
            <a:r>
              <a:rPr lang="en-US" b="1" dirty="0" err="1">
                <a:solidFill>
                  <a:srgbClr val="7451EB"/>
                </a:solidFill>
              </a:rPr>
              <a:t>Décembre</a:t>
            </a:r>
            <a:r>
              <a:rPr lang="en-US" b="1" dirty="0">
                <a:solidFill>
                  <a:srgbClr val="7451EB"/>
                </a:solidFill>
              </a:rPr>
              <a:t> 2022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2249620"/>
            <a:ext cx="6920751" cy="1636580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</a:rPr>
              <a:t>Présentation Projet 3</a:t>
            </a:r>
            <a:br>
              <a:rPr lang="fr-FR" b="1" u="sng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 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« Concevez une application au service de la santé publique»</a:t>
            </a:r>
          </a:p>
        </p:txBody>
      </p:sp>
    </p:spTree>
    <p:extLst>
      <p:ext uri="{BB962C8B-B14F-4D97-AF65-F5344CB8AC3E}">
        <p14:creationId xmlns:p14="http://schemas.microsoft.com/office/powerpoint/2010/main" val="3949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Gestion des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aberrantes</a:t>
            </a:r>
            <a:r>
              <a:rPr lang="en-US" dirty="0">
                <a:solidFill>
                  <a:srgbClr val="7451EB"/>
                </a:solidFill>
              </a:rPr>
              <a:t> 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10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AA5A5F-0865-23DB-AA46-48CDAB0F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325374"/>
            <a:ext cx="5593450" cy="5174038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 (transformation)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451EB"/>
                </a:solidFill>
              </a:rPr>
              <a:t> Data &lt; 0 g =&gt; Data = 0 g</a:t>
            </a:r>
            <a:r>
              <a:rPr lang="en-US" dirty="0"/>
              <a:t>  </a:t>
            </a:r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 (suppression)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233 </a:t>
            </a:r>
            <a:r>
              <a:rPr lang="en-US" dirty="0" err="1"/>
              <a:t>lignes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: </a:t>
            </a:r>
            <a:r>
              <a:rPr lang="en-US" b="1" dirty="0">
                <a:solidFill>
                  <a:srgbClr val="7451EB"/>
                </a:solidFill>
              </a:rPr>
              <a:t>Data &gt; 110 g</a:t>
            </a:r>
            <a:r>
              <a:rPr lang="en-US" dirty="0"/>
              <a:t> (10% </a:t>
            </a:r>
            <a:r>
              <a:rPr lang="en-US" dirty="0" err="1"/>
              <a:t>erreur</a:t>
            </a:r>
            <a:r>
              <a:rPr lang="en-US" dirty="0"/>
              <a:t>) OU </a:t>
            </a:r>
            <a:r>
              <a:rPr lang="en-US" b="1" dirty="0">
                <a:solidFill>
                  <a:srgbClr val="7451EB"/>
                </a:solidFill>
              </a:rPr>
              <a:t>energy_100g &gt; 4000kJ/100g</a:t>
            </a:r>
            <a:r>
              <a:rPr lang="en-US" dirty="0"/>
              <a:t> (max : lipides)  </a:t>
            </a:r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3 (transformation)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451EB"/>
                </a:solidFill>
              </a:rPr>
              <a:t> 110 g &gt; Data &gt; 100 g </a:t>
            </a:r>
          </a:p>
          <a:p>
            <a:pPr marL="457200" lvl="1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451EB"/>
                </a:solidFill>
              </a:rPr>
              <a:t>=&gt; Data = 100 g</a:t>
            </a:r>
            <a:r>
              <a:rPr lang="en-US" dirty="0"/>
              <a:t>  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340B08D-B3E0-F0E8-203E-BE25CACBB2C3}"/>
              </a:ext>
            </a:extLst>
          </p:cNvPr>
          <p:cNvSpPr txBox="1">
            <a:spLocks/>
          </p:cNvSpPr>
          <p:nvPr/>
        </p:nvSpPr>
        <p:spPr>
          <a:xfrm>
            <a:off x="6356503" y="1325374"/>
            <a:ext cx="5593450" cy="51740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4 (filtration)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451EB"/>
                </a:solidFill>
              </a:rPr>
              <a:t> 24795 suppressions pour</a:t>
            </a:r>
            <a:r>
              <a:rPr lang="en-US" dirty="0"/>
              <a:t> :</a:t>
            </a:r>
          </a:p>
          <a:p>
            <a:pPr lvl="2" algn="just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Fat+Carbo+Prot+Fiber+Salt</a:t>
            </a:r>
            <a:r>
              <a:rPr lang="en-US" sz="2400" dirty="0"/>
              <a:t> &gt; 110 g</a:t>
            </a:r>
          </a:p>
          <a:p>
            <a:pPr lvl="2" algn="just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 Somme lipides &gt; </a:t>
            </a:r>
            <a:r>
              <a:rPr lang="en-US" sz="2400" i="1" dirty="0"/>
              <a:t>Fat</a:t>
            </a:r>
            <a:r>
              <a:rPr lang="en-US" sz="2400" dirty="0"/>
              <a:t> (Lipides, gras)</a:t>
            </a:r>
          </a:p>
          <a:p>
            <a:pPr lvl="2" algn="just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 Sucre &gt; </a:t>
            </a:r>
            <a:r>
              <a:rPr lang="en-US" sz="2400" i="1" dirty="0"/>
              <a:t>Carbohydrates (</a:t>
            </a:r>
            <a:r>
              <a:rPr lang="en-US" sz="2400" dirty="0" err="1"/>
              <a:t>Glucides</a:t>
            </a:r>
            <a:r>
              <a:rPr lang="en-US" sz="2400" dirty="0"/>
              <a:t>)</a:t>
            </a:r>
          </a:p>
          <a:p>
            <a:pPr marL="914400" lvl="2" indent="0" algn="just">
              <a:spcAft>
                <a:spcPts val="2400"/>
              </a:spcAft>
              <a:buNone/>
            </a:pPr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7D32D3-7F12-EB29-2C61-DC6F1F6C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4" t="16319" r="59485" b="31111"/>
          <a:stretch/>
        </p:blipFill>
        <p:spPr>
          <a:xfrm>
            <a:off x="4338916" y="1119188"/>
            <a:ext cx="1321581" cy="2205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050055-5D12-4E15-9C6F-6F69BCDC8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3" t="18301" r="59339" b="28889"/>
          <a:stretch/>
        </p:blipFill>
        <p:spPr>
          <a:xfrm>
            <a:off x="4753158" y="4559955"/>
            <a:ext cx="1342842" cy="22053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F19AF5-EB51-F9E2-2F8D-B37D9D97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870" y="638174"/>
            <a:ext cx="1574708" cy="15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11</a:t>
            </a:fld>
            <a:endParaRPr lang="fr-FR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D6E3BA6-17C4-18E4-82D0-74BA2E521279}"/>
              </a:ext>
            </a:extLst>
          </p:cNvPr>
          <p:cNvSpPr txBox="1">
            <a:spLocks/>
          </p:cNvSpPr>
          <p:nvPr/>
        </p:nvSpPr>
        <p:spPr>
          <a:xfrm>
            <a:off x="838200" y="90696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2e </a:t>
            </a:r>
            <a:r>
              <a:rPr lang="en-US" sz="5400" dirty="0" err="1">
                <a:solidFill>
                  <a:srgbClr val="7451EB"/>
                </a:solidFill>
              </a:rPr>
              <a:t>analyse</a:t>
            </a:r>
            <a:r>
              <a:rPr lang="en-US" sz="5400" dirty="0">
                <a:solidFill>
                  <a:srgbClr val="7451EB"/>
                </a:solidFill>
              </a:rPr>
              <a:t> : </a:t>
            </a:r>
            <a:r>
              <a:rPr lang="en-US" sz="5400" dirty="0" err="1">
                <a:solidFill>
                  <a:srgbClr val="7451EB"/>
                </a:solidFill>
              </a:rPr>
              <a:t>df</a:t>
            </a:r>
            <a:r>
              <a:rPr lang="en-US" sz="5400" dirty="0">
                <a:solidFill>
                  <a:srgbClr val="7451EB"/>
                </a:solidFill>
              </a:rPr>
              <a:t> </a:t>
            </a:r>
            <a:r>
              <a:rPr lang="en-US" sz="5400" dirty="0" err="1">
                <a:solidFill>
                  <a:srgbClr val="7451EB"/>
                </a:solidFill>
              </a:rPr>
              <a:t>retravaillé</a:t>
            </a:r>
            <a:endParaRPr lang="en-US" sz="5400" i="1" dirty="0">
              <a:solidFill>
                <a:srgbClr val="7451EB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FA882D-6DBF-6407-5A57-AAAF62BCDBAE}"/>
              </a:ext>
            </a:extLst>
          </p:cNvPr>
          <p:cNvSpPr txBox="1"/>
          <p:nvPr/>
        </p:nvSpPr>
        <p:spPr>
          <a:xfrm>
            <a:off x="5606394" y="888809"/>
            <a:ext cx="20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Pas de val. &lt; 0 g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4B679B-2F11-66C6-74BA-E9290D115842}"/>
              </a:ext>
            </a:extLst>
          </p:cNvPr>
          <p:cNvSpPr/>
          <p:nvPr/>
        </p:nvSpPr>
        <p:spPr>
          <a:xfrm rot="5400000">
            <a:off x="6334777" y="1433144"/>
            <a:ext cx="578221" cy="336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52E935C-FF9A-DC3D-B563-AEC8FD0DE376}"/>
              </a:ext>
            </a:extLst>
          </p:cNvPr>
          <p:cNvSpPr txBox="1"/>
          <p:nvPr/>
        </p:nvSpPr>
        <p:spPr>
          <a:xfrm>
            <a:off x="8731803" y="599408"/>
            <a:ext cx="191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Pas de val. aberrantes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0902F4E-4224-E496-984E-C49FA33C8819}"/>
              </a:ext>
            </a:extLst>
          </p:cNvPr>
          <p:cNvSpPr/>
          <p:nvPr/>
        </p:nvSpPr>
        <p:spPr>
          <a:xfrm rot="5400000">
            <a:off x="9400706" y="1433144"/>
            <a:ext cx="578221" cy="336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89E49FE-317B-99DE-450C-D10DF2482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1" t="13574" r="10662" b="21305"/>
          <a:stretch/>
        </p:blipFill>
        <p:spPr>
          <a:xfrm>
            <a:off x="2544766" y="1919544"/>
            <a:ext cx="7437434" cy="49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9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12</a:t>
            </a:fld>
            <a:endParaRPr lang="fr-FR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C39E5F9-A4EF-C01A-1B97-F41C9DBCA63B}"/>
              </a:ext>
            </a:extLst>
          </p:cNvPr>
          <p:cNvSpPr txBox="1">
            <a:spLocks/>
          </p:cNvSpPr>
          <p:nvPr/>
        </p:nvSpPr>
        <p:spPr>
          <a:xfrm>
            <a:off x="838200" y="10011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Imputation : </a:t>
            </a:r>
            <a:r>
              <a:rPr lang="en-US" sz="5400" dirty="0" err="1">
                <a:solidFill>
                  <a:srgbClr val="7451EB"/>
                </a:solidFill>
              </a:rPr>
              <a:t>données</a:t>
            </a:r>
            <a:r>
              <a:rPr lang="en-US" sz="5400" dirty="0">
                <a:solidFill>
                  <a:srgbClr val="7451EB"/>
                </a:solidFill>
              </a:rPr>
              <a:t> </a:t>
            </a:r>
            <a:r>
              <a:rPr lang="en-US" sz="5400" dirty="0" err="1">
                <a:solidFill>
                  <a:srgbClr val="7451EB"/>
                </a:solidFill>
              </a:rPr>
              <a:t>quantitatives</a:t>
            </a:r>
            <a:endParaRPr lang="en-US" sz="5400" i="1" dirty="0">
              <a:solidFill>
                <a:srgbClr val="7451EB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2077047-EA45-2D30-9D84-9A822082AEE9}"/>
              </a:ext>
            </a:extLst>
          </p:cNvPr>
          <p:cNvSpPr txBox="1">
            <a:spLocks/>
          </p:cNvSpPr>
          <p:nvPr/>
        </p:nvSpPr>
        <p:spPr>
          <a:xfrm>
            <a:off x="170855" y="832317"/>
            <a:ext cx="7825663" cy="51740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Fillna</a:t>
            </a:r>
            <a:r>
              <a:rPr lang="en-US" sz="2400" dirty="0"/>
              <a:t>(0) </a:t>
            </a:r>
            <a:r>
              <a:rPr lang="en-US" sz="2400" dirty="0" err="1"/>
              <a:t>colonne</a:t>
            </a:r>
            <a:r>
              <a:rPr lang="en-US" sz="2400" dirty="0"/>
              <a:t> '</a:t>
            </a:r>
            <a:r>
              <a:rPr lang="en-US" sz="2400" dirty="0" err="1"/>
              <a:t>additives_n</a:t>
            </a:r>
            <a:r>
              <a:rPr lang="en-US" sz="2400" dirty="0"/>
              <a:t>’</a:t>
            </a:r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7451EB"/>
                </a:solidFill>
              </a:rPr>
              <a:t>KNN (</a:t>
            </a:r>
            <a:r>
              <a:rPr lang="en-US" sz="2400" b="1" dirty="0" err="1">
                <a:solidFill>
                  <a:srgbClr val="7451EB"/>
                </a:solidFill>
              </a:rPr>
              <a:t>SKLearn</a:t>
            </a:r>
            <a:r>
              <a:rPr lang="en-US" sz="2400" b="1" dirty="0">
                <a:solidFill>
                  <a:srgbClr val="7451EB"/>
                </a:solidFill>
              </a:rPr>
              <a:t>) sur les </a:t>
            </a:r>
            <a:r>
              <a:rPr lang="en-US" sz="2400" b="1" dirty="0" err="1">
                <a:solidFill>
                  <a:srgbClr val="7451EB"/>
                </a:solidFill>
              </a:rPr>
              <a:t>colonnes</a:t>
            </a:r>
            <a:r>
              <a:rPr lang="en-US" sz="2400" b="1" dirty="0">
                <a:solidFill>
                  <a:srgbClr val="7451EB"/>
                </a:solidFill>
              </a:rPr>
              <a:t> :</a:t>
            </a:r>
          </a:p>
          <a:p>
            <a:pPr marL="1143000" lvl="4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‘energy_100g’</a:t>
            </a:r>
          </a:p>
          <a:p>
            <a:pPr marL="1143000" lvl="4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‘fat_100g’</a:t>
            </a:r>
          </a:p>
          <a:p>
            <a:pPr marL="1143000" lvl="4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‘saturated-fat_100g’</a:t>
            </a:r>
          </a:p>
          <a:p>
            <a:pPr marL="1143000" lvl="4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‘carbohydrates_100g’</a:t>
            </a:r>
          </a:p>
          <a:p>
            <a:pPr marL="1143000" lvl="4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‘nutrition_score-fr_100g</a:t>
            </a:r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/>
              <a:t>Etape</a:t>
            </a:r>
            <a:r>
              <a:rPr lang="en-US" sz="2400" dirty="0"/>
              <a:t> 3</a:t>
            </a:r>
          </a:p>
          <a:p>
            <a:pPr marL="800100" lvl="3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</a:rPr>
              <a:t>Suppression des col</a:t>
            </a:r>
            <a:r>
              <a:rPr lang="en-US" sz="2400" dirty="0"/>
              <a:t>. ‘mono &amp; polyunsaturated-fat_100g’, ‘cholesterol_100g’ et ‘carbon-footprint_100g’</a:t>
            </a:r>
          </a:p>
          <a:p>
            <a:pPr marL="457200" lvl="3" indent="0">
              <a:spcBef>
                <a:spcPts val="1000"/>
              </a:spcBef>
              <a:spcAft>
                <a:spcPts val="2400"/>
              </a:spcAft>
              <a:buNone/>
            </a:pPr>
            <a:endParaRPr lang="en-US" sz="2400" dirty="0"/>
          </a:p>
          <a:p>
            <a:pPr marL="914400" lvl="2" indent="0">
              <a:spcAft>
                <a:spcPts val="2400"/>
              </a:spcAft>
              <a:buNone/>
            </a:pPr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4ED06B-D6F1-51DA-53C3-5CBC203B0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2" t="13464" r="59975" b="23791"/>
          <a:stretch/>
        </p:blipFill>
        <p:spPr>
          <a:xfrm>
            <a:off x="8610600" y="939893"/>
            <a:ext cx="2743200" cy="5741421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BA652F8-D0FE-1961-89D6-4DFDB67CDBEE}"/>
              </a:ext>
            </a:extLst>
          </p:cNvPr>
          <p:cNvCxnSpPr>
            <a:cxnSpLocks/>
          </p:cNvCxnSpPr>
          <p:nvPr/>
        </p:nvCxnSpPr>
        <p:spPr>
          <a:xfrm flipH="1">
            <a:off x="8364067" y="2958354"/>
            <a:ext cx="34065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4C8F7C9-13A7-4DCA-6571-AC85F0F72A22}"/>
              </a:ext>
            </a:extLst>
          </p:cNvPr>
          <p:cNvCxnSpPr>
            <a:cxnSpLocks/>
          </p:cNvCxnSpPr>
          <p:nvPr/>
        </p:nvCxnSpPr>
        <p:spPr>
          <a:xfrm flipH="1">
            <a:off x="8364067" y="3236261"/>
            <a:ext cx="34065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944CC65-DC20-8625-292D-E30D4D3FD679}"/>
              </a:ext>
            </a:extLst>
          </p:cNvPr>
          <p:cNvCxnSpPr>
            <a:cxnSpLocks/>
          </p:cNvCxnSpPr>
          <p:nvPr/>
        </p:nvCxnSpPr>
        <p:spPr>
          <a:xfrm flipH="1">
            <a:off x="8364067" y="3523132"/>
            <a:ext cx="34065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287315B-7703-E207-985F-8D263DA091FD}"/>
              </a:ext>
            </a:extLst>
          </p:cNvPr>
          <p:cNvCxnSpPr>
            <a:cxnSpLocks/>
          </p:cNvCxnSpPr>
          <p:nvPr/>
        </p:nvCxnSpPr>
        <p:spPr>
          <a:xfrm flipH="1">
            <a:off x="8364067" y="6329085"/>
            <a:ext cx="34065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ACC3809D-4B9A-3C83-0D4F-BA8070E91508}"/>
              </a:ext>
            </a:extLst>
          </p:cNvPr>
          <p:cNvSpPr txBox="1"/>
          <p:nvPr/>
        </p:nvSpPr>
        <p:spPr>
          <a:xfrm>
            <a:off x="7082642" y="2195465"/>
            <a:ext cx="81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7451EB"/>
                </a:solidFill>
              </a:rPr>
              <a:t>KNN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09EA048-1915-C6F5-4979-F23580C2B898}"/>
              </a:ext>
            </a:extLst>
          </p:cNvPr>
          <p:cNvSpPr/>
          <p:nvPr/>
        </p:nvSpPr>
        <p:spPr>
          <a:xfrm>
            <a:off x="7953940" y="1980082"/>
            <a:ext cx="578221" cy="262218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BFACA0B-50A8-DAD0-2493-259CB1087E3C}"/>
              </a:ext>
            </a:extLst>
          </p:cNvPr>
          <p:cNvSpPr/>
          <p:nvPr/>
        </p:nvSpPr>
        <p:spPr>
          <a:xfrm>
            <a:off x="7953940" y="2240062"/>
            <a:ext cx="578221" cy="262218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4603D19-F59E-CC58-F306-4049938ED4CB}"/>
              </a:ext>
            </a:extLst>
          </p:cNvPr>
          <p:cNvSpPr/>
          <p:nvPr/>
        </p:nvSpPr>
        <p:spPr>
          <a:xfrm>
            <a:off x="7953940" y="2526935"/>
            <a:ext cx="578221" cy="262218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5A546EE-7DFD-E61F-446C-7731C03278CF}"/>
              </a:ext>
            </a:extLst>
          </p:cNvPr>
          <p:cNvSpPr/>
          <p:nvPr/>
        </p:nvSpPr>
        <p:spPr>
          <a:xfrm>
            <a:off x="7953940" y="3665453"/>
            <a:ext cx="578221" cy="262218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2436EC37-5B25-CDBF-3A4D-AC78666D56E4}"/>
              </a:ext>
            </a:extLst>
          </p:cNvPr>
          <p:cNvSpPr/>
          <p:nvPr/>
        </p:nvSpPr>
        <p:spPr>
          <a:xfrm>
            <a:off x="7953940" y="6471408"/>
            <a:ext cx="578221" cy="262218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A2DDE9-2DBB-9021-96C7-A257FB445CF9}"/>
              </a:ext>
            </a:extLst>
          </p:cNvPr>
          <p:cNvSpPr txBox="1"/>
          <p:nvPr/>
        </p:nvSpPr>
        <p:spPr>
          <a:xfrm>
            <a:off x="7082642" y="3611888"/>
            <a:ext cx="81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7451EB"/>
                </a:solidFill>
              </a:rPr>
              <a:t>KNN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E33769-3754-D441-90D5-6196C6BDA69A}"/>
              </a:ext>
            </a:extLst>
          </p:cNvPr>
          <p:cNvSpPr txBox="1"/>
          <p:nvPr/>
        </p:nvSpPr>
        <p:spPr>
          <a:xfrm>
            <a:off x="7082642" y="6417841"/>
            <a:ext cx="81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7451EB"/>
                </a:solidFill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38404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13</a:t>
            </a:fld>
            <a:endParaRPr lang="fr-FR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C39E5F9-A4EF-C01A-1B97-F41C9DBCA63B}"/>
              </a:ext>
            </a:extLst>
          </p:cNvPr>
          <p:cNvSpPr txBox="1">
            <a:spLocks/>
          </p:cNvSpPr>
          <p:nvPr/>
        </p:nvSpPr>
        <p:spPr>
          <a:xfrm>
            <a:off x="838200" y="45874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Imputation : </a:t>
            </a:r>
            <a:r>
              <a:rPr lang="en-US" sz="5400" dirty="0" err="1">
                <a:solidFill>
                  <a:srgbClr val="7451EB"/>
                </a:solidFill>
              </a:rPr>
              <a:t>donnée</a:t>
            </a:r>
            <a:r>
              <a:rPr lang="en-US" sz="5400" dirty="0">
                <a:solidFill>
                  <a:srgbClr val="7451EB"/>
                </a:solidFill>
              </a:rPr>
              <a:t> </a:t>
            </a:r>
            <a:r>
              <a:rPr lang="en-US" sz="5400" dirty="0" err="1">
                <a:solidFill>
                  <a:srgbClr val="7451EB"/>
                </a:solidFill>
              </a:rPr>
              <a:t>catégorielle</a:t>
            </a:r>
            <a:endParaRPr lang="en-US" sz="5400" i="1" dirty="0">
              <a:solidFill>
                <a:srgbClr val="7451EB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2077047-EA45-2D30-9D84-9A822082AEE9}"/>
              </a:ext>
            </a:extLst>
          </p:cNvPr>
          <p:cNvSpPr txBox="1">
            <a:spLocks/>
          </p:cNvSpPr>
          <p:nvPr/>
        </p:nvSpPr>
        <p:spPr>
          <a:xfrm>
            <a:off x="170855" y="1264024"/>
            <a:ext cx="8515945" cy="1819836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7451EB"/>
                </a:solidFill>
              </a:rPr>
              <a:t>Ré-écriture</a:t>
            </a:r>
            <a:r>
              <a:rPr lang="en-US" sz="2400" b="1" dirty="0">
                <a:solidFill>
                  <a:srgbClr val="7451EB"/>
                </a:solidFill>
              </a:rPr>
              <a:t> de la </a:t>
            </a:r>
            <a:r>
              <a:rPr lang="en-US" sz="2400" b="1" dirty="0" err="1">
                <a:solidFill>
                  <a:srgbClr val="7451EB"/>
                </a:solidFill>
              </a:rPr>
              <a:t>colonne</a:t>
            </a:r>
            <a:r>
              <a:rPr lang="en-US" sz="2400" b="1" dirty="0">
                <a:solidFill>
                  <a:srgbClr val="7451EB"/>
                </a:solidFill>
              </a:rPr>
              <a:t> </a:t>
            </a:r>
            <a:r>
              <a:rPr lang="en-US" sz="2400" b="1" dirty="0" err="1">
                <a:solidFill>
                  <a:srgbClr val="7451EB"/>
                </a:solidFill>
              </a:rPr>
              <a:t>catégorielle</a:t>
            </a:r>
            <a:r>
              <a:rPr lang="en-US" sz="2400" b="1" dirty="0">
                <a:solidFill>
                  <a:srgbClr val="7451EB"/>
                </a:solidFill>
              </a:rPr>
              <a:t> ‘pnns_groups_1’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Fillna</a:t>
            </a:r>
            <a:r>
              <a:rPr lang="en-US" sz="2400" dirty="0"/>
              <a:t>(“unknown”)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Str.lower</a:t>
            </a:r>
            <a:r>
              <a:rPr lang="en-US" sz="2400" dirty="0"/>
              <a:t>() + </a:t>
            </a:r>
            <a:r>
              <a:rPr lang="en-US" sz="2400" dirty="0" err="1"/>
              <a:t>str.replace</a:t>
            </a:r>
            <a:r>
              <a:rPr lang="en-US" sz="2400" dirty="0"/>
              <a:t>(‘ ‘, ‘-’)</a:t>
            </a:r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7451EB"/>
                </a:solidFill>
              </a:rPr>
              <a:t>10 </a:t>
            </a:r>
            <a:r>
              <a:rPr lang="en-US" sz="2400" b="1" dirty="0" err="1">
                <a:solidFill>
                  <a:srgbClr val="7451EB"/>
                </a:solidFill>
              </a:rPr>
              <a:t>catégories</a:t>
            </a:r>
            <a:r>
              <a:rPr lang="en-US" sz="2400" b="1" dirty="0">
                <a:solidFill>
                  <a:srgbClr val="7451EB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dirty="0" err="1"/>
              <a:t>dont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‘unknown’)</a:t>
            </a:r>
          </a:p>
          <a:p>
            <a:pPr marL="914400" lvl="2" indent="0">
              <a:spcAft>
                <a:spcPts val="2400"/>
              </a:spcAft>
              <a:buNone/>
            </a:pPr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C6D3DD-BB59-05C1-5F78-18E63A61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2" t="44052" r="35956" b="44967"/>
          <a:stretch/>
        </p:blipFill>
        <p:spPr>
          <a:xfrm>
            <a:off x="2299595" y="4101353"/>
            <a:ext cx="6803915" cy="1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1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EDA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5533092" cy="15001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noProof="1"/>
              <a:t>ACPs, </a:t>
            </a:r>
            <a:r>
              <a:rPr lang="en-US" i="1" noProof="1"/>
              <a:t>box-plots</a:t>
            </a:r>
            <a:r>
              <a:rPr lang="en-US" noProof="1"/>
              <a:t>, </a:t>
            </a:r>
            <a:r>
              <a:rPr lang="en-US" i="1" noProof="1"/>
              <a:t>KMeans</a:t>
            </a:r>
            <a:r>
              <a:rPr lang="en-US" noProof="1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3264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15</a:t>
            </a:fld>
            <a:endParaRPr lang="fr-FR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C39E5F9-A4EF-C01A-1B97-F41C9DBCA63B}"/>
              </a:ext>
            </a:extLst>
          </p:cNvPr>
          <p:cNvSpPr txBox="1">
            <a:spLocks/>
          </p:cNvSpPr>
          <p:nvPr/>
        </p:nvSpPr>
        <p:spPr>
          <a:xfrm>
            <a:off x="838200" y="278958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7451EB"/>
                </a:solidFill>
              </a:rPr>
              <a:t>Df</a:t>
            </a:r>
            <a:r>
              <a:rPr lang="en-US" sz="5400" dirty="0">
                <a:solidFill>
                  <a:srgbClr val="7451EB"/>
                </a:solidFill>
              </a:rPr>
              <a:t> “propre” : </a:t>
            </a:r>
            <a:r>
              <a:rPr lang="en-US" sz="5400" dirty="0" err="1">
                <a:solidFill>
                  <a:srgbClr val="7451EB"/>
                </a:solidFill>
              </a:rPr>
              <a:t>données</a:t>
            </a:r>
            <a:r>
              <a:rPr lang="en-US" sz="5400" dirty="0">
                <a:solidFill>
                  <a:srgbClr val="7451EB"/>
                </a:solidFill>
              </a:rPr>
              <a:t> </a:t>
            </a:r>
            <a:r>
              <a:rPr lang="en-US" sz="5400" dirty="0" err="1">
                <a:solidFill>
                  <a:srgbClr val="7451EB"/>
                </a:solidFill>
              </a:rPr>
              <a:t>quantitatives</a:t>
            </a:r>
            <a:endParaRPr lang="en-US" sz="5400" i="1" dirty="0"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2F769D-8DCD-57A1-6E15-717408F4D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9" t="31111" r="25588" b="22745"/>
          <a:stretch/>
        </p:blipFill>
        <p:spPr>
          <a:xfrm>
            <a:off x="1658475" y="1549770"/>
            <a:ext cx="8852646" cy="44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3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6238"/>
            <a:ext cx="10515600" cy="840230"/>
          </a:xfrm>
        </p:spPr>
        <p:txBody>
          <a:bodyPr/>
          <a:lstStyle/>
          <a:p>
            <a:pPr algn="ctr"/>
            <a:r>
              <a:rPr lang="en-US" i="1" dirty="0" err="1">
                <a:solidFill>
                  <a:srgbClr val="7451EB"/>
                </a:solidFill>
              </a:rPr>
              <a:t>Exemples</a:t>
            </a:r>
            <a:r>
              <a:rPr lang="en-US" i="1" dirty="0">
                <a:solidFill>
                  <a:srgbClr val="7451EB"/>
                </a:solidFill>
              </a:rPr>
              <a:t> </a:t>
            </a:r>
            <a:r>
              <a:rPr lang="en-US" i="1" dirty="0" err="1">
                <a:solidFill>
                  <a:srgbClr val="7451EB"/>
                </a:solidFill>
              </a:rPr>
              <a:t>d’analyses</a:t>
            </a:r>
            <a:r>
              <a:rPr lang="en-US" i="1" dirty="0">
                <a:solidFill>
                  <a:srgbClr val="7451EB"/>
                </a:solidFill>
              </a:rPr>
              <a:t> </a:t>
            </a:r>
            <a:r>
              <a:rPr lang="en-US" i="1" dirty="0" err="1">
                <a:solidFill>
                  <a:srgbClr val="7451EB"/>
                </a:solidFill>
              </a:rPr>
              <a:t>univariées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16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63C346-973E-6C1B-185B-0FF2CD4E4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21869" r="8127" b="13712"/>
          <a:stretch/>
        </p:blipFill>
        <p:spPr>
          <a:xfrm>
            <a:off x="97480" y="3838271"/>
            <a:ext cx="8280000" cy="27963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2829C08-BD00-A623-C64C-C188135259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21032" r="7556" b="13712"/>
          <a:stretch/>
        </p:blipFill>
        <p:spPr>
          <a:xfrm>
            <a:off x="127163" y="853524"/>
            <a:ext cx="8220635" cy="279698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DCF940-D9B7-0383-DAB3-F5218AB62A26}"/>
              </a:ext>
            </a:extLst>
          </p:cNvPr>
          <p:cNvSpPr txBox="1"/>
          <p:nvPr/>
        </p:nvSpPr>
        <p:spPr>
          <a:xfrm>
            <a:off x="8754035" y="3219875"/>
            <a:ext cx="289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effectLst/>
              </a:rPr>
              <a:t> Constat : pas d’intérêt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2044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04BFE3F-B47C-FF95-B666-A7EB93C8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1061753"/>
            <a:ext cx="9420225" cy="42862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1694"/>
            <a:ext cx="10515600" cy="1588127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7451EB"/>
                </a:solidFill>
              </a:rPr>
              <a:t>Analyses </a:t>
            </a:r>
            <a:r>
              <a:rPr lang="en-US" i="1" dirty="0" err="1">
                <a:solidFill>
                  <a:srgbClr val="7451EB"/>
                </a:solidFill>
              </a:rPr>
              <a:t>multivariées</a:t>
            </a:r>
            <a:r>
              <a:rPr lang="en-US" i="1" dirty="0">
                <a:solidFill>
                  <a:srgbClr val="7451EB"/>
                </a:solidFill>
              </a:rPr>
              <a:t> : </a:t>
            </a:r>
            <a:r>
              <a:rPr lang="en-US" i="1" dirty="0" err="1">
                <a:solidFill>
                  <a:srgbClr val="7451EB"/>
                </a:solidFill>
              </a:rPr>
              <a:t>exemple</a:t>
            </a:r>
            <a:r>
              <a:rPr lang="en-US" i="1" dirty="0">
                <a:solidFill>
                  <a:srgbClr val="7451EB"/>
                </a:solidFill>
              </a:rPr>
              <a:t> du nutrition-score_100g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17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DA771C-ABD9-69A3-14B1-108471E7C9B9}"/>
              </a:ext>
            </a:extLst>
          </p:cNvPr>
          <p:cNvSpPr txBox="1"/>
          <p:nvPr/>
        </p:nvSpPr>
        <p:spPr>
          <a:xfrm>
            <a:off x="2223249" y="4962519"/>
            <a:ext cx="7727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solidFill>
                  <a:srgbClr val="C00000"/>
                </a:solidFill>
                <a:effectLst/>
              </a:rPr>
              <a:t>L’hypothèse H0 est rejetée </a:t>
            </a:r>
            <a:r>
              <a:rPr lang="fr-FR" sz="2400" b="0" i="0" dirty="0">
                <a:effectLst/>
              </a:rPr>
              <a:t>pour les groupes 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'</a:t>
            </a:r>
            <a:r>
              <a:rPr lang="fr-FR" sz="2400" b="1" i="0" dirty="0" err="1">
                <a:solidFill>
                  <a:srgbClr val="C00000"/>
                </a:solidFill>
                <a:effectLst/>
              </a:rPr>
              <a:t>beverages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' </a:t>
            </a:r>
            <a:r>
              <a:rPr lang="fr-FR" sz="2400" b="0" i="0" dirty="0">
                <a:effectLst/>
              </a:rPr>
              <a:t>et 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'fruits-and-</a:t>
            </a:r>
            <a:r>
              <a:rPr lang="fr-FR" sz="2400" b="1" i="0" dirty="0" err="1">
                <a:solidFill>
                  <a:srgbClr val="C00000"/>
                </a:solidFill>
                <a:effectLst/>
              </a:rPr>
              <a:t>vegetables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’. </a:t>
            </a:r>
            <a:r>
              <a:rPr lang="fr-FR" sz="2400" i="0" dirty="0">
                <a:effectLst/>
              </a:rPr>
              <a:t>Ils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 </a:t>
            </a:r>
            <a:r>
              <a:rPr lang="fr-FR" sz="2400" b="0" i="0" dirty="0">
                <a:effectLst/>
              </a:rPr>
              <a:t>sont significativement différents concernant la variable 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'nutrition-score-fr_100g’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/>
              <a:t>(p &lt; 0,01, test de </a:t>
            </a:r>
            <a:r>
              <a:rPr lang="fr-FR" sz="2400" dirty="0" err="1"/>
              <a:t>Kruskal</a:t>
            </a:r>
            <a:r>
              <a:rPr lang="fr-FR" sz="2400" dirty="0"/>
              <a:t>-Wallis).</a:t>
            </a:r>
          </a:p>
        </p:txBody>
      </p:sp>
    </p:spTree>
    <p:extLst>
      <p:ext uri="{BB962C8B-B14F-4D97-AF65-F5344CB8AC3E}">
        <p14:creationId xmlns:p14="http://schemas.microsoft.com/office/powerpoint/2010/main" val="390240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B5DB7C-B8C5-7E1F-CBC3-D478674A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DE8A86-2B9A-95D3-3F9B-9F5CCE93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69" y="434404"/>
            <a:ext cx="5485714" cy="3657143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7C7E8348-1561-469A-49A7-547605935A3E}"/>
              </a:ext>
            </a:extLst>
          </p:cNvPr>
          <p:cNvSpPr txBox="1">
            <a:spLocks/>
          </p:cNvSpPr>
          <p:nvPr/>
        </p:nvSpPr>
        <p:spPr>
          <a:xfrm>
            <a:off x="838200" y="21694"/>
            <a:ext cx="10515600" cy="15881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solidFill>
                  <a:srgbClr val="7451EB"/>
                </a:solidFill>
              </a:rPr>
              <a:t>Clustering : </a:t>
            </a:r>
            <a:r>
              <a:rPr lang="en-US" i="1" dirty="0" err="1">
                <a:solidFill>
                  <a:srgbClr val="7451EB"/>
                </a:solidFill>
              </a:rPr>
              <a:t>méthode</a:t>
            </a:r>
            <a:r>
              <a:rPr lang="en-US" i="1" dirty="0">
                <a:solidFill>
                  <a:srgbClr val="7451EB"/>
                </a:solidFill>
              </a:rPr>
              <a:t> des </a:t>
            </a:r>
            <a:r>
              <a:rPr lang="en-US" i="1" dirty="0" err="1">
                <a:solidFill>
                  <a:srgbClr val="7451EB"/>
                </a:solidFill>
              </a:rPr>
              <a:t>KMeans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2E7F7F-77E4-61CB-4165-C5E2EE936A90}"/>
              </a:ext>
            </a:extLst>
          </p:cNvPr>
          <p:cNvSpPr txBox="1"/>
          <p:nvPr/>
        </p:nvSpPr>
        <p:spPr>
          <a:xfrm>
            <a:off x="8202706" y="3874624"/>
            <a:ext cx="296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 = 8 </a:t>
            </a:r>
            <a:r>
              <a:rPr lang="fr-FR" b="1" dirty="0" err="1"/>
              <a:t>gps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365136-1E20-9379-AB9D-27E37D092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0" t="40392" r="33457" b="23268"/>
          <a:stretch/>
        </p:blipFill>
        <p:spPr>
          <a:xfrm>
            <a:off x="1134035" y="2074716"/>
            <a:ext cx="4690350" cy="29634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118428-02CF-3476-B267-218F97185E34}"/>
              </a:ext>
            </a:extLst>
          </p:cNvPr>
          <p:cNvSpPr txBox="1"/>
          <p:nvPr/>
        </p:nvSpPr>
        <p:spPr>
          <a:xfrm>
            <a:off x="1995551" y="1662741"/>
            <a:ext cx="296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Table de contingence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BDFE7A-2CF3-B540-B495-E19DD270CE90}"/>
              </a:ext>
            </a:extLst>
          </p:cNvPr>
          <p:cNvSpPr txBox="1"/>
          <p:nvPr/>
        </p:nvSpPr>
        <p:spPr>
          <a:xfrm>
            <a:off x="2474260" y="5213533"/>
            <a:ext cx="7234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effectLst/>
              </a:rPr>
              <a:t>Résultat : </a:t>
            </a:r>
            <a:r>
              <a:rPr lang="fr-FR" sz="2400" b="1" i="1" dirty="0">
                <a:solidFill>
                  <a:srgbClr val="C00000"/>
                </a:solidFill>
                <a:effectLst/>
              </a:rPr>
              <a:t>clustering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 pas pertinent </a:t>
            </a:r>
            <a:r>
              <a:rPr lang="fr-FR" sz="2400" b="1" i="0" dirty="0">
                <a:effectLst/>
              </a:rPr>
              <a:t>juste sur des données quantitatives (composition chimique des produits). Pas vraiment de correspondance dans la table de contingence.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57765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54C5EE-AED3-990C-CCDF-329F4FE2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19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9276A96-19B7-B747-97F1-9D3A852099C3}"/>
              </a:ext>
            </a:extLst>
          </p:cNvPr>
          <p:cNvSpPr txBox="1">
            <a:spLocks/>
          </p:cNvSpPr>
          <p:nvPr/>
        </p:nvSpPr>
        <p:spPr>
          <a:xfrm>
            <a:off x="838200" y="21694"/>
            <a:ext cx="10515600" cy="15881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solidFill>
                  <a:srgbClr val="7451EB"/>
                </a:solidFill>
              </a:rPr>
              <a:t>ACP : </a:t>
            </a:r>
            <a:r>
              <a:rPr lang="en-US" i="1" dirty="0" err="1">
                <a:solidFill>
                  <a:srgbClr val="7451EB"/>
                </a:solidFill>
              </a:rPr>
              <a:t>analyse</a:t>
            </a:r>
            <a:r>
              <a:rPr lang="en-US" i="1" dirty="0">
                <a:solidFill>
                  <a:srgbClr val="7451EB"/>
                </a:solidFill>
              </a:rPr>
              <a:t> </a:t>
            </a:r>
            <a:r>
              <a:rPr lang="en-US" i="1" dirty="0" err="1">
                <a:solidFill>
                  <a:srgbClr val="7451EB"/>
                </a:solidFill>
              </a:rPr>
              <a:t>multivariée</a:t>
            </a:r>
            <a:endParaRPr lang="en-US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33CE0B-0FEE-604B-60DB-A76B8A53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73" y="1020114"/>
            <a:ext cx="4437146" cy="20189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25EDEF-6147-FE62-99C8-41E28DD7BCD5}"/>
              </a:ext>
            </a:extLst>
          </p:cNvPr>
          <p:cNvSpPr txBox="1"/>
          <p:nvPr/>
        </p:nvSpPr>
        <p:spPr>
          <a:xfrm>
            <a:off x="8498541" y="2854372"/>
            <a:ext cx="296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Variance expliquée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39E8E0-B3FA-B345-D19B-11E14164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" y="1072356"/>
            <a:ext cx="7135374" cy="49947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327E34C-8B6E-29B4-A053-E308A085E091}"/>
              </a:ext>
            </a:extLst>
          </p:cNvPr>
          <p:cNvSpPr txBox="1"/>
          <p:nvPr/>
        </p:nvSpPr>
        <p:spPr>
          <a:xfrm>
            <a:off x="6096000" y="4273131"/>
            <a:ext cx="604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effectLst/>
              </a:rPr>
              <a:t>Résultat : </a:t>
            </a:r>
            <a:r>
              <a:rPr lang="fr-FR" sz="2400" b="1" i="0" dirty="0">
                <a:solidFill>
                  <a:srgbClr val="C00000"/>
                </a:solidFill>
                <a:effectLst/>
              </a:rPr>
              <a:t>PCA pas pertinent </a:t>
            </a:r>
            <a:r>
              <a:rPr lang="fr-FR" sz="2400" b="1" i="0" dirty="0">
                <a:effectLst/>
              </a:rPr>
              <a:t>juste sur des données quantitatives (pas de </a:t>
            </a:r>
            <a:r>
              <a:rPr lang="fr-FR" sz="2400" b="1" i="1" dirty="0" err="1">
                <a:effectLst/>
              </a:rPr>
              <a:t>clusterisation</a:t>
            </a:r>
            <a:r>
              <a:rPr lang="fr-FR" sz="2400" b="1" i="0" dirty="0">
                <a:effectLst/>
              </a:rPr>
              <a:t> des produits par groupes ‘pnns_group_1’).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12165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5054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sz="5400" b="1" dirty="0" err="1">
                <a:solidFill>
                  <a:srgbClr val="7451EB"/>
                </a:solidFill>
              </a:rPr>
              <a:t>Sommaire</a:t>
            </a:r>
            <a:endParaRPr lang="en-US" sz="5400" b="1" dirty="0">
              <a:solidFill>
                <a:srgbClr val="7451EB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844550" y="1326315"/>
            <a:ext cx="10515600" cy="516413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Présentation</a:t>
            </a:r>
            <a:r>
              <a:rPr lang="en-US" sz="3200" dirty="0">
                <a:solidFill>
                  <a:schemeClr val="tx1"/>
                </a:solidFill>
              </a:rPr>
              <a:t> du </a:t>
            </a:r>
            <a:r>
              <a:rPr lang="en-US" sz="3200" dirty="0" err="1">
                <a:solidFill>
                  <a:schemeClr val="tx1"/>
                </a:solidFill>
              </a:rPr>
              <a:t>sujet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Jeu de </a:t>
            </a:r>
            <a:r>
              <a:rPr lang="en-US" sz="3200" dirty="0" err="1">
                <a:solidFill>
                  <a:schemeClr val="tx1"/>
                </a:solidFill>
              </a:rPr>
              <a:t>données</a:t>
            </a:r>
            <a:r>
              <a:rPr lang="en-US" sz="3200" dirty="0">
                <a:solidFill>
                  <a:schemeClr val="tx1"/>
                </a:solidFill>
              </a:rPr>
              <a:t> : </a:t>
            </a:r>
            <a:r>
              <a:rPr lang="en-US" sz="3200" dirty="0" err="1">
                <a:solidFill>
                  <a:schemeClr val="tx1"/>
                </a:solidFill>
              </a:rPr>
              <a:t>nettoyage</a:t>
            </a:r>
            <a:r>
              <a:rPr lang="en-US" sz="3200" dirty="0">
                <a:solidFill>
                  <a:schemeClr val="tx1"/>
                </a:solidFill>
              </a:rPr>
              <a:t> et imputation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EDA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Création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nouvelles</a:t>
            </a:r>
            <a:r>
              <a:rPr lang="en-US" sz="3200" dirty="0">
                <a:solidFill>
                  <a:schemeClr val="tx1"/>
                </a:solidFill>
              </a:rPr>
              <a:t> variables </a:t>
            </a:r>
            <a:r>
              <a:rPr lang="en-US" sz="3200" dirty="0" err="1">
                <a:solidFill>
                  <a:schemeClr val="tx1"/>
                </a:solidFill>
              </a:rPr>
              <a:t>quantitatives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Proposition </a:t>
            </a:r>
            <a:r>
              <a:rPr lang="en-US" sz="3200" dirty="0" err="1">
                <a:solidFill>
                  <a:schemeClr val="tx1"/>
                </a:solidFill>
              </a:rPr>
              <a:t>d’application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72942C-6C4E-B699-CFC5-D5169F0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4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Création</a:t>
            </a:r>
            <a:r>
              <a:rPr lang="en-US" dirty="0">
                <a:solidFill>
                  <a:srgbClr val="7451EB"/>
                </a:solidFill>
              </a:rPr>
              <a:t> de </a:t>
            </a:r>
            <a:r>
              <a:rPr lang="en-US" dirty="0" err="1">
                <a:solidFill>
                  <a:srgbClr val="7451EB"/>
                </a:solidFill>
              </a:rPr>
              <a:t>nouvelles</a:t>
            </a:r>
            <a:r>
              <a:rPr lang="en-US" dirty="0">
                <a:solidFill>
                  <a:srgbClr val="7451EB"/>
                </a:solidFill>
              </a:rPr>
              <a:t> variables </a:t>
            </a:r>
            <a:r>
              <a:rPr lang="en-US" dirty="0" err="1">
                <a:solidFill>
                  <a:srgbClr val="7451EB"/>
                </a:solidFill>
              </a:rPr>
              <a:t>quantitatives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Idée d’un ‘super nutri-score’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0737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21</a:t>
            </a:fld>
            <a:endParaRPr lang="fr-FR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C39E5F9-A4EF-C01A-1B97-F41C9DBCA63B}"/>
              </a:ext>
            </a:extLst>
          </p:cNvPr>
          <p:cNvSpPr txBox="1">
            <a:spLocks/>
          </p:cNvSpPr>
          <p:nvPr/>
        </p:nvSpPr>
        <p:spPr>
          <a:xfrm>
            <a:off x="838200" y="10010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solidFill>
                  <a:srgbClr val="7451EB"/>
                </a:solidFill>
              </a:rPr>
              <a:t>Un“super</a:t>
            </a:r>
            <a:r>
              <a:rPr lang="en-US" sz="5400" dirty="0">
                <a:solidFill>
                  <a:srgbClr val="7451EB"/>
                </a:solidFill>
              </a:rPr>
              <a:t> </a:t>
            </a:r>
            <a:r>
              <a:rPr lang="en-US" sz="5400" dirty="0" err="1">
                <a:solidFill>
                  <a:srgbClr val="7451EB"/>
                </a:solidFill>
              </a:rPr>
              <a:t>nutri</a:t>
            </a:r>
            <a:r>
              <a:rPr lang="en-US" sz="5400" dirty="0">
                <a:solidFill>
                  <a:srgbClr val="7451EB"/>
                </a:solidFill>
              </a:rPr>
              <a:t>-score” </a:t>
            </a:r>
          </a:p>
          <a:p>
            <a:pPr algn="ctr"/>
            <a:r>
              <a:rPr lang="en-US" sz="5400" dirty="0">
                <a:solidFill>
                  <a:srgbClr val="7451EB"/>
                </a:solidFill>
              </a:rPr>
              <a:t>(%</a:t>
            </a:r>
            <a:r>
              <a:rPr lang="en-US" sz="5400" dirty="0" err="1">
                <a:solidFill>
                  <a:srgbClr val="7451EB"/>
                </a:solidFill>
              </a:rPr>
              <a:t>ScoreFinal</a:t>
            </a:r>
            <a:r>
              <a:rPr lang="en-US" sz="5400" dirty="0">
                <a:solidFill>
                  <a:srgbClr val="7451EB"/>
                </a:solidFill>
              </a:rPr>
              <a:t> : 100 points max)</a:t>
            </a:r>
            <a:endParaRPr lang="en-US" sz="5400" i="1" dirty="0">
              <a:solidFill>
                <a:srgbClr val="7451EB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2077047-EA45-2D30-9D84-9A822082AEE9}"/>
              </a:ext>
            </a:extLst>
          </p:cNvPr>
          <p:cNvSpPr txBox="1">
            <a:spLocks/>
          </p:cNvSpPr>
          <p:nvPr/>
        </p:nvSpPr>
        <p:spPr>
          <a:xfrm>
            <a:off x="170856" y="1694331"/>
            <a:ext cx="8202180" cy="5092326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/>
              <a:t>Tenir</a:t>
            </a:r>
            <a:r>
              <a:rPr lang="en-US" sz="2800" dirty="0"/>
              <a:t> </a:t>
            </a:r>
            <a:r>
              <a:rPr lang="en-US" sz="2800" dirty="0" err="1"/>
              <a:t>compte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d’autres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critères</a:t>
            </a:r>
            <a:r>
              <a:rPr lang="en-US" sz="2800" b="1" dirty="0">
                <a:solidFill>
                  <a:srgbClr val="C00000"/>
                </a:solidFill>
              </a:rPr>
              <a:t>/variables </a:t>
            </a:r>
            <a:r>
              <a:rPr lang="en-US" sz="2800" b="1" dirty="0" err="1">
                <a:solidFill>
                  <a:srgbClr val="C00000"/>
                </a:solidFill>
              </a:rPr>
              <a:t>descriptives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: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Nutri-score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 err="1"/>
              <a:t>Origines</a:t>
            </a:r>
            <a:r>
              <a:rPr lang="en-US" sz="2600" dirty="0"/>
              <a:t> (Fr, EU, Monde…)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Absence </a:t>
            </a:r>
            <a:r>
              <a:rPr lang="en-US" sz="2600" dirty="0" err="1"/>
              <a:t>d’huile</a:t>
            </a:r>
            <a:r>
              <a:rPr lang="en-US" sz="2600" dirty="0"/>
              <a:t> de </a:t>
            </a:r>
            <a:r>
              <a:rPr lang="en-US" sz="2600" dirty="0" err="1"/>
              <a:t>palme</a:t>
            </a:r>
            <a:endParaRPr lang="en-US" sz="2600" dirty="0"/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Absence </a:t>
            </a:r>
            <a:r>
              <a:rPr lang="en-US" sz="2600" dirty="0" err="1"/>
              <a:t>d’additif</a:t>
            </a:r>
            <a:endParaRPr lang="en-US" sz="2600" dirty="0"/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 err="1"/>
              <a:t>Présence</a:t>
            </a:r>
            <a:r>
              <a:rPr lang="en-US" sz="2600" dirty="0"/>
              <a:t> d’un label (bio, rouge…)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…</a:t>
            </a:r>
            <a:endParaRPr lang="en-US" sz="2800" dirty="0"/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C00000"/>
                </a:solidFill>
              </a:rPr>
              <a:t>Transformer des var. </a:t>
            </a:r>
            <a:r>
              <a:rPr lang="en-US" sz="2800" b="1" dirty="0" err="1">
                <a:solidFill>
                  <a:srgbClr val="C00000"/>
                </a:solidFill>
              </a:rPr>
              <a:t>descriptives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en</a:t>
            </a:r>
            <a:r>
              <a:rPr lang="en-US" sz="2800" b="1" dirty="0">
                <a:solidFill>
                  <a:srgbClr val="C00000"/>
                </a:solidFill>
              </a:rPr>
              <a:t> var. </a:t>
            </a:r>
            <a:r>
              <a:rPr lang="en-US" sz="2800" b="1" dirty="0" err="1">
                <a:solidFill>
                  <a:srgbClr val="C00000"/>
                </a:solidFill>
              </a:rPr>
              <a:t>quantitatives</a:t>
            </a:r>
            <a:endParaRPr lang="en-US" sz="2800" b="1" dirty="0">
              <a:solidFill>
                <a:srgbClr val="C00000"/>
              </a:solidFill>
            </a:endParaRPr>
          </a:p>
          <a:p>
            <a:pPr marL="228600" lvl="2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Donner un </a:t>
            </a:r>
            <a:r>
              <a:rPr lang="en-US" sz="2800" dirty="0" err="1"/>
              <a:t>poids</a:t>
            </a:r>
            <a:r>
              <a:rPr lang="en-US" sz="2800" dirty="0"/>
              <a:t> (x %) </a:t>
            </a:r>
            <a:r>
              <a:rPr lang="en-US" sz="2800" dirty="0" err="1"/>
              <a:t>choisi</a:t>
            </a:r>
            <a:r>
              <a:rPr lang="en-US" sz="2800" dirty="0"/>
              <a:t> pour </a:t>
            </a:r>
            <a:r>
              <a:rPr lang="en-US" sz="2800" dirty="0" err="1"/>
              <a:t>chacune</a:t>
            </a:r>
            <a:r>
              <a:rPr lang="en-US" sz="2800" dirty="0"/>
              <a:t> de </a:t>
            </a:r>
            <a:r>
              <a:rPr lang="en-US" sz="2800" dirty="0" err="1"/>
              <a:t>ces</a:t>
            </a:r>
            <a:r>
              <a:rPr lang="en-US" sz="2800" dirty="0"/>
              <a:t> var. =&gt; </a:t>
            </a:r>
            <a:r>
              <a:rPr lang="en-US" sz="2800" b="1" dirty="0">
                <a:solidFill>
                  <a:srgbClr val="C00000"/>
                </a:solidFill>
              </a:rPr>
              <a:t>8 </a:t>
            </a:r>
            <a:r>
              <a:rPr lang="en-US" sz="2800" b="1" dirty="0" err="1">
                <a:solidFill>
                  <a:srgbClr val="C00000"/>
                </a:solidFill>
              </a:rPr>
              <a:t>nouvelles</a:t>
            </a:r>
            <a:r>
              <a:rPr lang="en-US" sz="2800" b="1" dirty="0">
                <a:solidFill>
                  <a:srgbClr val="C00000"/>
                </a:solidFill>
              </a:rPr>
              <a:t> variables</a:t>
            </a:r>
            <a:r>
              <a:rPr lang="en-US" sz="2800" dirty="0"/>
              <a:t>.</a:t>
            </a:r>
          </a:p>
          <a:p>
            <a:pPr marL="914400" lvl="2" indent="0">
              <a:spcAft>
                <a:spcPts val="2400"/>
              </a:spcAft>
              <a:buNone/>
            </a:pP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1D99B5-8DE1-4CEB-BC12-3D8254EAAB2F}"/>
              </a:ext>
            </a:extLst>
          </p:cNvPr>
          <p:cNvSpPr txBox="1"/>
          <p:nvPr/>
        </p:nvSpPr>
        <p:spPr>
          <a:xfrm>
            <a:off x="6096000" y="2286047"/>
            <a:ext cx="607859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Idée application : %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ScoreFinal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(sur 100%) en fct de plusieurs critères: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- 25%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nutriscore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(-15 à 40) =&gt; changement d'échelle (de 0 à 25%) = %Nutri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- 10%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manufacturing_places_tags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lieu de fabrication : max de points pour Fr, puis pays limitrophes et enfin EU (bilan carbone) = %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Manufac</a:t>
            </a:r>
            <a:endParaRPr lang="fr-FR" sz="1400" b="0" i="1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- 05% = produit =&gt; max si mots clés présents (bio...) = %Prod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- 20%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labels_fr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max si mots clés présents (bio...) = %Bio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- 10%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ingredients_from_palm_oil_tags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10% si abs, 0% si au moins un présent = %Palm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- 10%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origins_tags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lieu d'origine : max de points pour Fr, puis pays limitrophes et enfin EU (bilan carbone) = %Origins</a:t>
            </a: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- 10%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additives_n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max de pts si 0 et décroissant en fct du nb = %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Add</a:t>
            </a:r>
            <a:endParaRPr lang="fr-FR" sz="1400" b="0" i="1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algn="just"/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- 10% = 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allergens</a:t>
            </a:r>
            <a:r>
              <a:rPr lang="fr-FR" sz="1400" b="0" i="1" dirty="0">
                <a:solidFill>
                  <a:schemeClr val="bg1">
                    <a:lumMod val="75000"/>
                  </a:schemeClr>
                </a:solidFill>
                <a:effectLst/>
              </a:rPr>
              <a:t> =&gt; max de pts si pas d'allergènes, puis décroissant en fct du nb = %</a:t>
            </a:r>
            <a:r>
              <a:rPr lang="fr-FR" sz="1400" b="0" i="1" dirty="0" err="1">
                <a:solidFill>
                  <a:schemeClr val="bg1">
                    <a:lumMod val="75000"/>
                  </a:schemeClr>
                </a:solidFill>
                <a:effectLst/>
              </a:rPr>
              <a:t>Allergenes</a:t>
            </a:r>
            <a:endParaRPr lang="fr-FR" sz="1400" b="0" i="1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673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848B06-AB5C-CD5B-F84C-313CC850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959" b="4106"/>
          <a:stretch/>
        </p:blipFill>
        <p:spPr>
          <a:xfrm>
            <a:off x="358591" y="4000576"/>
            <a:ext cx="4231337" cy="284641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22</a:t>
            </a:fld>
            <a:endParaRPr lang="fr-FR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C39E5F9-A4EF-C01A-1B97-F41C9DBCA63B}"/>
              </a:ext>
            </a:extLst>
          </p:cNvPr>
          <p:cNvSpPr txBox="1">
            <a:spLocks/>
          </p:cNvSpPr>
          <p:nvPr/>
        </p:nvSpPr>
        <p:spPr>
          <a:xfrm>
            <a:off x="371956" y="11015"/>
            <a:ext cx="11439047" cy="1397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7451EB"/>
                </a:solidFill>
              </a:rPr>
              <a:t>Analyses </a:t>
            </a:r>
            <a:r>
              <a:rPr lang="en-US" sz="5400" dirty="0" err="1">
                <a:solidFill>
                  <a:srgbClr val="7451EB"/>
                </a:solidFill>
              </a:rPr>
              <a:t>multivariées</a:t>
            </a:r>
            <a:r>
              <a:rPr lang="en-US" sz="5400" dirty="0">
                <a:solidFill>
                  <a:srgbClr val="7451EB"/>
                </a:solidFill>
              </a:rPr>
              <a:t> (</a:t>
            </a:r>
            <a:r>
              <a:rPr lang="en-US" sz="5400" dirty="0" err="1">
                <a:solidFill>
                  <a:srgbClr val="7451EB"/>
                </a:solidFill>
              </a:rPr>
              <a:t>nouvelles</a:t>
            </a:r>
            <a:r>
              <a:rPr lang="en-US" sz="5400" dirty="0">
                <a:solidFill>
                  <a:srgbClr val="7451EB"/>
                </a:solidFill>
              </a:rPr>
              <a:t> var.)</a:t>
            </a:r>
            <a:endParaRPr lang="en-US" sz="5400" i="1" dirty="0">
              <a:solidFill>
                <a:srgbClr val="7451E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150749-21FE-7E43-B998-7C18255AA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9490" b="13720"/>
          <a:stretch/>
        </p:blipFill>
        <p:spPr>
          <a:xfrm>
            <a:off x="6024281" y="4853584"/>
            <a:ext cx="6167719" cy="1993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729BBCC-654F-18CE-3B48-B98C4208F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660" y="709736"/>
            <a:ext cx="2789326" cy="19934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F7FB7C-4CA2-9EE6-49EE-4A56A39DD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38" y="846019"/>
            <a:ext cx="3082844" cy="29323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EEC323-BE1D-7125-3879-9621BA53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" y="786898"/>
            <a:ext cx="3680009" cy="3164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510BDD-61A8-926D-98E8-E6AE253049B6}"/>
              </a:ext>
            </a:extLst>
          </p:cNvPr>
          <p:cNvSpPr txBox="1"/>
          <p:nvPr/>
        </p:nvSpPr>
        <p:spPr>
          <a:xfrm>
            <a:off x="4456473" y="3869715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Fruits/légumes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CD4B795-ACEE-2EAE-31F2-CC029F74A380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316941" y="2775433"/>
            <a:ext cx="1139532" cy="1278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1D7DB68-96FB-7F7A-3879-49F45B53977E}"/>
              </a:ext>
            </a:extLst>
          </p:cNvPr>
          <p:cNvCxnSpPr>
            <a:cxnSpLocks/>
          </p:cNvCxnSpPr>
          <p:nvPr/>
        </p:nvCxnSpPr>
        <p:spPr>
          <a:xfrm flipH="1">
            <a:off x="2976282" y="4082567"/>
            <a:ext cx="1480191" cy="22737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18646C-264C-A170-78B2-80B59D1F4E5B}"/>
              </a:ext>
            </a:extLst>
          </p:cNvPr>
          <p:cNvSpPr txBox="1"/>
          <p:nvPr/>
        </p:nvSpPr>
        <p:spPr>
          <a:xfrm>
            <a:off x="3852874" y="900137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Snacks sucrés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FF5BF5C-B744-6B58-2E69-9BEA89C0F9F4}"/>
              </a:ext>
            </a:extLst>
          </p:cNvPr>
          <p:cNvSpPr txBox="1"/>
          <p:nvPr/>
        </p:nvSpPr>
        <p:spPr>
          <a:xfrm>
            <a:off x="6111076" y="103912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>
                <a:solidFill>
                  <a:schemeClr val="bg1">
                    <a:lumMod val="65000"/>
                  </a:schemeClr>
                </a:solidFill>
              </a:rPr>
              <a:t>Loading</a:t>
            </a:r>
            <a:r>
              <a:rPr lang="fr-FR" b="1" i="1" dirty="0">
                <a:solidFill>
                  <a:schemeClr val="bg1">
                    <a:lumMod val="65000"/>
                  </a:schemeClr>
                </a:solidFill>
              </a:rPr>
              <a:t> plot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BA92EE5-6386-FC25-BDAE-87D2E3B75A8B}"/>
              </a:ext>
            </a:extLst>
          </p:cNvPr>
          <p:cNvSpPr txBox="1"/>
          <p:nvPr/>
        </p:nvSpPr>
        <p:spPr>
          <a:xfrm>
            <a:off x="358587" y="3215535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chemeClr val="bg1">
                    <a:lumMod val="65000"/>
                  </a:schemeClr>
                </a:solidFill>
              </a:rPr>
              <a:t>Score plot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58ABBCB-1CEB-5C5B-E703-19CB30EF131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294965" y="1084803"/>
            <a:ext cx="1557909" cy="452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A2F8440-9F62-4348-3F56-194652F121C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371600" y="1084803"/>
            <a:ext cx="2481274" cy="3298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93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Proposition </a:t>
            </a:r>
            <a:r>
              <a:rPr lang="en-US" dirty="0" err="1">
                <a:solidFill>
                  <a:srgbClr val="7451EB"/>
                </a:solidFill>
              </a:rPr>
              <a:t>d’application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Utiliser le ‘super nutri-score’</a:t>
            </a:r>
          </a:p>
          <a:p>
            <a:r>
              <a:rPr lang="en-US" noProof="1"/>
              <a:t>2 choix possibles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7745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7EB3C4-2790-44EB-3577-E5505A5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24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5D1ABA1-FDEB-EA59-5AA4-CA70C57AFA59}"/>
              </a:ext>
            </a:extLst>
          </p:cNvPr>
          <p:cNvSpPr txBox="1">
            <a:spLocks/>
          </p:cNvSpPr>
          <p:nvPr/>
        </p:nvSpPr>
        <p:spPr>
          <a:xfrm>
            <a:off x="838200" y="1049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451EB"/>
                </a:solidFill>
              </a:rPr>
              <a:t>Choix 1 : recherche du Meilleur </a:t>
            </a:r>
            <a:r>
              <a:rPr lang="en-US" dirty="0" err="1">
                <a:solidFill>
                  <a:srgbClr val="7451EB"/>
                </a:solidFill>
              </a:rPr>
              <a:t>produit</a:t>
            </a:r>
            <a:r>
              <a:rPr lang="en-US" dirty="0">
                <a:solidFill>
                  <a:srgbClr val="7451EB"/>
                </a:solidFill>
              </a:rPr>
              <a:t> par </a:t>
            </a:r>
            <a:r>
              <a:rPr lang="en-US" dirty="0" err="1">
                <a:solidFill>
                  <a:srgbClr val="7451EB"/>
                </a:solidFill>
              </a:rPr>
              <a:t>catégorie</a:t>
            </a:r>
            <a:r>
              <a:rPr lang="en-US" dirty="0">
                <a:solidFill>
                  <a:srgbClr val="7451EB"/>
                </a:solidFill>
              </a:rPr>
              <a:t> (ex. “</a:t>
            </a:r>
            <a:r>
              <a:rPr lang="en-US" dirty="0" err="1">
                <a:solidFill>
                  <a:srgbClr val="7451EB"/>
                </a:solidFill>
              </a:rPr>
              <a:t>lentilles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vertes</a:t>
            </a:r>
            <a:r>
              <a:rPr lang="en-US" dirty="0">
                <a:solidFill>
                  <a:srgbClr val="7451EB"/>
                </a:solidFill>
              </a:rPr>
              <a:t>”)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323506-F532-CAD7-33A1-973618BE2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17035" r="30462" b="11713"/>
          <a:stretch/>
        </p:blipFill>
        <p:spPr>
          <a:xfrm>
            <a:off x="8914835" y="1321827"/>
            <a:ext cx="3120119" cy="255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688CB8-3A99-5F3D-5D99-F5891303B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r="18881" b="14549"/>
          <a:stretch/>
        </p:blipFill>
        <p:spPr>
          <a:xfrm>
            <a:off x="278251" y="1592211"/>
            <a:ext cx="5997830" cy="3840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EB3CA-3F8C-2E86-50A0-46C9B15BF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4" t="14902" r="9044" b="5057"/>
          <a:stretch/>
        </p:blipFill>
        <p:spPr>
          <a:xfrm>
            <a:off x="6840068" y="4009253"/>
            <a:ext cx="5194886" cy="28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2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7EB3C4-2790-44EB-3577-E5505A5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B04071-F80F-05C9-AAA3-C8DBAC6F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6" t="14902" r="8382" b="7315"/>
          <a:stretch/>
        </p:blipFill>
        <p:spPr>
          <a:xfrm>
            <a:off x="6486216" y="3869630"/>
            <a:ext cx="5646505" cy="2970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2EC885-8BF2-99C0-4DD0-C018EF576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r="18470" b="13588"/>
          <a:stretch/>
        </p:blipFill>
        <p:spPr>
          <a:xfrm>
            <a:off x="59279" y="1503000"/>
            <a:ext cx="6036721" cy="385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C7D120B-1214-69D8-FAC4-77D967BB29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0" t="16221" r="31919" b="12667"/>
          <a:stretch/>
        </p:blipFill>
        <p:spPr>
          <a:xfrm>
            <a:off x="9253789" y="1411832"/>
            <a:ext cx="2878932" cy="2428877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DE7361C2-BCFE-70C3-CD32-16DA88B18708}"/>
              </a:ext>
            </a:extLst>
          </p:cNvPr>
          <p:cNvSpPr txBox="1">
            <a:spLocks/>
          </p:cNvSpPr>
          <p:nvPr/>
        </p:nvSpPr>
        <p:spPr>
          <a:xfrm>
            <a:off x="838200" y="1049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451EB"/>
                </a:solidFill>
              </a:rPr>
              <a:t>Choix 1 : recherche du Meilleur </a:t>
            </a:r>
            <a:r>
              <a:rPr lang="en-US" dirty="0" err="1">
                <a:solidFill>
                  <a:srgbClr val="7451EB"/>
                </a:solidFill>
              </a:rPr>
              <a:t>produit</a:t>
            </a:r>
            <a:r>
              <a:rPr lang="en-US" dirty="0">
                <a:solidFill>
                  <a:srgbClr val="7451EB"/>
                </a:solidFill>
              </a:rPr>
              <a:t> par </a:t>
            </a:r>
            <a:r>
              <a:rPr lang="en-US" dirty="0" err="1">
                <a:solidFill>
                  <a:srgbClr val="7451EB"/>
                </a:solidFill>
              </a:rPr>
              <a:t>catégorie</a:t>
            </a:r>
            <a:r>
              <a:rPr lang="en-US" dirty="0">
                <a:solidFill>
                  <a:srgbClr val="7451EB"/>
                </a:solidFill>
              </a:rPr>
              <a:t> (ex. “</a:t>
            </a:r>
            <a:r>
              <a:rPr lang="en-US" dirty="0" err="1">
                <a:solidFill>
                  <a:srgbClr val="7451EB"/>
                </a:solidFill>
              </a:rPr>
              <a:t>frite</a:t>
            </a:r>
            <a:r>
              <a:rPr lang="en-US" dirty="0">
                <a:solidFill>
                  <a:srgbClr val="7451EB"/>
                </a:solidFill>
              </a:rPr>
              <a:t>”)</a:t>
            </a:r>
            <a:endParaRPr lang="en-US" i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5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7EB3C4-2790-44EB-3577-E5505A5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26</a:t>
            </a:fld>
            <a:endParaRPr lang="fr-FR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E7361C2-BCFE-70C3-CD32-16DA88B18708}"/>
              </a:ext>
            </a:extLst>
          </p:cNvPr>
          <p:cNvSpPr txBox="1">
            <a:spLocks/>
          </p:cNvSpPr>
          <p:nvPr/>
        </p:nvSpPr>
        <p:spPr>
          <a:xfrm>
            <a:off x="838200" y="1049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451EB"/>
                </a:solidFill>
              </a:rPr>
              <a:t>Choix 2: recherche d’un </a:t>
            </a:r>
            <a:r>
              <a:rPr lang="en-US" dirty="0" err="1">
                <a:solidFill>
                  <a:srgbClr val="7451EB"/>
                </a:solidFill>
              </a:rPr>
              <a:t>produit</a:t>
            </a:r>
            <a:r>
              <a:rPr lang="en-US" dirty="0">
                <a:solidFill>
                  <a:srgbClr val="7451EB"/>
                </a:solidFill>
              </a:rPr>
              <a:t> par code barre (ex. “0011110004611”)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E70864-BEB4-3A62-A565-699BEBC93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6" t="15686" r="8162" b="11765"/>
          <a:stretch/>
        </p:blipFill>
        <p:spPr>
          <a:xfrm>
            <a:off x="6606017" y="4045172"/>
            <a:ext cx="5504329" cy="27010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A42D6F-20DF-FFD8-11A5-EDFDD87A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t="9111" r="18801" b="13085"/>
          <a:stretch/>
        </p:blipFill>
        <p:spPr>
          <a:xfrm>
            <a:off x="62753" y="1676401"/>
            <a:ext cx="6543040" cy="3816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88AEB1-DC64-F44E-F2B2-83C15E21F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3" t="16431" r="31443" b="12458"/>
          <a:stretch/>
        </p:blipFill>
        <p:spPr>
          <a:xfrm>
            <a:off x="9276529" y="1471261"/>
            <a:ext cx="2833817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Conclusion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451EB"/>
                </a:solidFill>
              </a:rPr>
              <a:t>06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6E4F05C-CAE8-FDA6-4B1B-C3A5D7FB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/>
          <a:p>
            <a:r>
              <a:rPr lang="en-US" noProof="1"/>
              <a:t>Une nouvelle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24470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839"/>
            <a:ext cx="10515600" cy="8402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451EB"/>
                </a:solidFill>
              </a:rPr>
              <a:t>Conclusion</a:t>
            </a:r>
            <a:endParaRPr lang="en-US" b="1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28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0E75335-8EDF-DBB9-9445-441D74EA2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782" y="963123"/>
            <a:ext cx="10597912" cy="3806097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fr-FR" sz="2400" dirty="0"/>
              <a:t>Une application se basant sur </a:t>
            </a:r>
            <a:r>
              <a:rPr lang="fr-FR" sz="2400" b="1" dirty="0">
                <a:solidFill>
                  <a:srgbClr val="7451EB"/>
                </a:solidFill>
              </a:rPr>
              <a:t>des variables descriptives </a:t>
            </a:r>
            <a:r>
              <a:rPr lang="fr-FR" sz="2400" dirty="0"/>
              <a:t>en plus du nutri-score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Elle utilise </a:t>
            </a:r>
            <a:r>
              <a:rPr lang="fr-FR" sz="2400" b="1" dirty="0">
                <a:solidFill>
                  <a:srgbClr val="7451EB"/>
                </a:solidFill>
              </a:rPr>
              <a:t>un ‘super nutri-score ’ </a:t>
            </a:r>
            <a:r>
              <a:rPr lang="fr-FR" sz="2400" dirty="0"/>
              <a:t>qui tient compte notamment :</a:t>
            </a:r>
          </a:p>
          <a:p>
            <a:pPr lvl="1"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fr-FR" sz="2200" dirty="0"/>
              <a:t> de </a:t>
            </a:r>
            <a:r>
              <a:rPr lang="fr-FR" sz="2200" b="1" dirty="0">
                <a:solidFill>
                  <a:srgbClr val="7451EB"/>
                </a:solidFill>
              </a:rPr>
              <a:t>l’origine</a:t>
            </a:r>
            <a:r>
              <a:rPr lang="fr-FR" sz="2200" dirty="0"/>
              <a:t> des produits </a:t>
            </a:r>
          </a:p>
          <a:p>
            <a:pPr lvl="1"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fr-FR" sz="2200" dirty="0"/>
              <a:t> des </a:t>
            </a:r>
            <a:r>
              <a:rPr lang="fr-FR" sz="2200" b="1" dirty="0">
                <a:solidFill>
                  <a:srgbClr val="7451EB"/>
                </a:solidFill>
              </a:rPr>
              <a:t>labels</a:t>
            </a:r>
            <a:r>
              <a:rPr lang="fr-FR" sz="2200" dirty="0"/>
              <a:t> (bio, </a:t>
            </a:r>
            <a:r>
              <a:rPr lang="fr-FR" sz="2200" dirty="0" err="1"/>
              <a:t>écocert</a:t>
            </a:r>
            <a:r>
              <a:rPr lang="fr-FR" sz="2200" dirty="0"/>
              <a:t>…)</a:t>
            </a:r>
          </a:p>
          <a:p>
            <a:pPr lvl="1"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fr-FR" sz="2200" dirty="0"/>
              <a:t> du </a:t>
            </a:r>
            <a:r>
              <a:rPr lang="fr-FR" sz="2200" b="1" dirty="0">
                <a:solidFill>
                  <a:srgbClr val="7451EB"/>
                </a:solidFill>
              </a:rPr>
              <a:t>nutri-score</a:t>
            </a:r>
            <a:r>
              <a:rPr lang="fr-FR" sz="2200" dirty="0"/>
              <a:t> (25% du score final)…</a:t>
            </a:r>
          </a:p>
          <a:p>
            <a:pPr marL="228600" lvl="1">
              <a:spcBef>
                <a:spcPts val="1000"/>
              </a:spcBef>
              <a:spcAft>
                <a:spcPts val="1200"/>
              </a:spcAft>
            </a:pPr>
            <a:r>
              <a:rPr lang="fr-FR" b="1" dirty="0">
                <a:solidFill>
                  <a:srgbClr val="7451EB"/>
                </a:solidFill>
              </a:rPr>
              <a:t>Double objectif </a:t>
            </a:r>
            <a:r>
              <a:rPr lang="fr-FR" dirty="0"/>
              <a:t>: </a:t>
            </a:r>
          </a:p>
          <a:p>
            <a:pPr marL="685800" lvl="2">
              <a:spcBef>
                <a:spcPts val="1000"/>
              </a:spcBef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fr-FR" sz="2200" dirty="0"/>
              <a:t> fournir aux consommateurs </a:t>
            </a:r>
            <a:r>
              <a:rPr lang="fr-FR" sz="2200" b="1" dirty="0">
                <a:solidFill>
                  <a:srgbClr val="7451EB"/>
                </a:solidFill>
              </a:rPr>
              <a:t>le détail du meilleur aliment </a:t>
            </a:r>
            <a:r>
              <a:rPr lang="fr-FR" sz="2200" dirty="0"/>
              <a:t>dans sa catégorie (recherche par mots clés)</a:t>
            </a:r>
          </a:p>
          <a:p>
            <a:pPr marL="685800" lvl="2">
              <a:spcBef>
                <a:spcPts val="1000"/>
              </a:spcBef>
              <a:spcAft>
                <a:spcPts val="1200"/>
              </a:spcAft>
              <a:buFont typeface="Symbol" panose="05050102010706020507" pitchFamily="18" charset="2"/>
              <a:buChar char="Þ"/>
            </a:pPr>
            <a:r>
              <a:rPr lang="fr-FR" sz="2200" dirty="0"/>
              <a:t> fournir des </a:t>
            </a:r>
            <a:r>
              <a:rPr lang="fr-FR" sz="2200" b="1" dirty="0">
                <a:solidFill>
                  <a:srgbClr val="7451EB"/>
                </a:solidFill>
              </a:rPr>
              <a:t>informations plus complètes </a:t>
            </a:r>
            <a:r>
              <a:rPr lang="fr-FR" sz="2200" dirty="0"/>
              <a:t>pour un produit donné (recherche par code barre)</a:t>
            </a:r>
          </a:p>
          <a:p>
            <a:pPr marL="228600" lvl="1">
              <a:spcBef>
                <a:spcPts val="1000"/>
              </a:spcBef>
              <a:spcAft>
                <a:spcPts val="1200"/>
              </a:spcAft>
            </a:pPr>
            <a:r>
              <a:rPr lang="fr-FR" dirty="0"/>
              <a:t> Un système de notation </a:t>
            </a:r>
            <a:r>
              <a:rPr lang="fr-FR" b="1" dirty="0">
                <a:solidFill>
                  <a:srgbClr val="7451EB"/>
                </a:solidFill>
              </a:rPr>
              <a:t>plus juste et moins drastique </a:t>
            </a:r>
            <a:r>
              <a:rPr lang="fr-FR" dirty="0"/>
              <a:t>que le nutri-score</a:t>
            </a:r>
          </a:p>
          <a:p>
            <a:pPr marL="0" indent="0">
              <a:spcAft>
                <a:spcPts val="1200"/>
              </a:spcAft>
              <a:buNone/>
            </a:pPr>
            <a:endParaRPr lang="fr-FR" sz="2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45BE0B-D4BC-2DFA-9EB8-6A2DD7B9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r="18881" b="14549"/>
          <a:stretch/>
        </p:blipFill>
        <p:spPr>
          <a:xfrm>
            <a:off x="7932878" y="2458203"/>
            <a:ext cx="1694648" cy="10852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974219C-BA51-B2F5-48D0-AFE511F21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17035" r="30462" b="11713"/>
          <a:stretch/>
        </p:blipFill>
        <p:spPr>
          <a:xfrm>
            <a:off x="9860747" y="2460812"/>
            <a:ext cx="1320453" cy="108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6D3804-05A2-6A29-9139-30A212F72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93" y="895069"/>
            <a:ext cx="877813" cy="4754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5B3D5F-8EE1-77FC-E6E4-234D4AD41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0" y="5790079"/>
            <a:ext cx="766763" cy="7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19 </a:t>
            </a:r>
            <a:r>
              <a:rPr lang="en-US" b="1" dirty="0" err="1">
                <a:solidFill>
                  <a:srgbClr val="7451EB"/>
                </a:solidFill>
              </a:rPr>
              <a:t>Décembre</a:t>
            </a:r>
            <a:r>
              <a:rPr lang="en-US" b="1" dirty="0">
                <a:solidFill>
                  <a:srgbClr val="7451EB"/>
                </a:solidFill>
              </a:rPr>
              <a:t> 2022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1191780"/>
            <a:ext cx="6920751" cy="3120239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rgbClr val="7451EB"/>
                </a:solidFill>
              </a:rPr>
              <a:t>Merci pour votre attention!</a:t>
            </a:r>
            <a:endParaRPr lang="fr-FR" b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2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Présentation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sujet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Mission, contexte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2065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67437D-3E6F-E2E7-9496-DC7102AAC08D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DFEB1B-727C-4704-7BC3-E7E268F14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1" r="8383" b="6274"/>
          <a:stretch/>
        </p:blipFill>
        <p:spPr>
          <a:xfrm>
            <a:off x="6293681" y="3670301"/>
            <a:ext cx="5879931" cy="27181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Data Scientist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Appel à </a:t>
            </a:r>
            <a:r>
              <a:rPr lang="en-US" dirty="0" err="1"/>
              <a:t>projet</a:t>
            </a:r>
            <a:r>
              <a:rPr lang="en-US" dirty="0"/>
              <a:t> de “</a:t>
            </a:r>
            <a:r>
              <a:rPr lang="en-US" dirty="0" err="1"/>
              <a:t>Santé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France”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1E8F575-DA42-CBE2-0A3C-6D0E90344EC8}"/>
              </a:ext>
            </a:extLst>
          </p:cNvPr>
          <p:cNvSpPr txBox="1">
            <a:spLocks/>
          </p:cNvSpPr>
          <p:nvPr/>
        </p:nvSpPr>
        <p:spPr>
          <a:xfrm>
            <a:off x="6781809" y="2940992"/>
            <a:ext cx="5383301" cy="153300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2400"/>
              </a:spcAft>
              <a:buNone/>
            </a:pPr>
            <a:r>
              <a:rPr lang="en-US" b="1" noProof="1">
                <a:solidFill>
                  <a:srgbClr val="7451EB"/>
                </a:solidFill>
              </a:rPr>
              <a:t>&gt; 320 000 produits</a:t>
            </a:r>
            <a:endParaRPr lang="en-US" noProof="1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6C9A3E-0932-D871-84C4-8583F283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5" y="2313462"/>
            <a:ext cx="5879931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dirty="0" err="1"/>
              <a:t>Idées</a:t>
            </a:r>
            <a:r>
              <a:rPr lang="en-US" dirty="0"/>
              <a:t> </a:t>
            </a:r>
            <a:r>
              <a:rPr lang="en-US" dirty="0" err="1"/>
              <a:t>innovantes</a:t>
            </a:r>
            <a:r>
              <a:rPr lang="en-US" dirty="0"/>
              <a:t> </a:t>
            </a:r>
            <a:r>
              <a:rPr lang="en-US" dirty="0" err="1"/>
              <a:t>d’</a:t>
            </a:r>
            <a:r>
              <a:rPr lang="en-US" b="1" dirty="0" err="1">
                <a:solidFill>
                  <a:srgbClr val="7451EB"/>
                </a:solidFill>
              </a:rPr>
              <a:t>applications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lien avec </a:t>
            </a:r>
            <a:r>
              <a:rPr lang="en-US" dirty="0" err="1"/>
              <a:t>l’alimentation</a:t>
            </a:r>
            <a:r>
              <a:rPr lang="en-US" dirty="0"/>
              <a:t>.</a:t>
            </a:r>
          </a:p>
          <a:p>
            <a:pPr algn="just">
              <a:spcAft>
                <a:spcPts val="2400"/>
              </a:spcAft>
            </a:pPr>
            <a:endParaRPr lang="en-US" dirty="0"/>
          </a:p>
          <a:p>
            <a:pPr algn="just">
              <a:spcAft>
                <a:spcPts val="1200"/>
              </a:spcAft>
            </a:pPr>
            <a:r>
              <a:rPr lang="en-US" dirty="0"/>
              <a:t>Ma mission :</a:t>
            </a:r>
            <a:endParaRPr lang="en-US" b="1" dirty="0">
              <a:solidFill>
                <a:srgbClr val="7451EB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7451EB"/>
                </a:solidFill>
              </a:rPr>
              <a:t>	</a:t>
            </a:r>
            <a:r>
              <a:rPr lang="en-US" sz="2000" b="1" dirty="0"/>
              <a:t>- </a:t>
            </a:r>
            <a:r>
              <a:rPr lang="en-US" sz="2000" b="1" dirty="0" err="1">
                <a:solidFill>
                  <a:srgbClr val="7451EB"/>
                </a:solidFill>
              </a:rPr>
              <a:t>réfléchir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b="1" dirty="0"/>
              <a:t>à </a:t>
            </a:r>
            <a:r>
              <a:rPr lang="en-US" sz="2000" b="1" dirty="0" err="1"/>
              <a:t>une</a:t>
            </a:r>
            <a:r>
              <a:rPr lang="en-US" sz="2000" b="1" dirty="0"/>
              <a:t> </a:t>
            </a:r>
            <a:r>
              <a:rPr lang="en-US" sz="2000" b="1" dirty="0" err="1"/>
              <a:t>sorte</a:t>
            </a:r>
            <a:r>
              <a:rPr lang="en-US" sz="2000" b="1" dirty="0"/>
              <a:t> de “super” Nutri-Score ?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	- </a:t>
            </a:r>
            <a:r>
              <a:rPr lang="en-US" sz="2000" b="1" dirty="0" err="1">
                <a:solidFill>
                  <a:srgbClr val="7451EB"/>
                </a:solidFill>
              </a:rPr>
              <a:t>repérer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b="1" dirty="0"/>
              <a:t>des var. </a:t>
            </a:r>
            <a:r>
              <a:rPr lang="en-US" sz="2000" b="1" dirty="0" err="1"/>
              <a:t>pertinentes</a:t>
            </a:r>
            <a:endParaRPr lang="en-US" sz="2000" b="1" dirty="0"/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	- </a:t>
            </a:r>
            <a:r>
              <a:rPr lang="en-US" sz="2000" b="1" dirty="0" err="1">
                <a:solidFill>
                  <a:srgbClr val="7451EB"/>
                </a:solidFill>
              </a:rPr>
              <a:t>nettoyer</a:t>
            </a:r>
            <a:r>
              <a:rPr lang="en-US" sz="2000" b="1" dirty="0"/>
              <a:t> les </a:t>
            </a:r>
            <a:r>
              <a:rPr lang="en-US" sz="2000" b="1" dirty="0" err="1"/>
              <a:t>données</a:t>
            </a:r>
            <a:endParaRPr lang="en-US" sz="2000" b="1" dirty="0"/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	- </a:t>
            </a:r>
            <a:r>
              <a:rPr lang="en-US" sz="2000" b="1" dirty="0" err="1">
                <a:solidFill>
                  <a:srgbClr val="7451EB"/>
                </a:solidFill>
              </a:rPr>
              <a:t>automatiser</a:t>
            </a:r>
            <a:r>
              <a:rPr lang="en-US" sz="2000" b="1" dirty="0"/>
              <a:t> les </a:t>
            </a:r>
            <a:r>
              <a:rPr lang="en-US" sz="2000" b="1" dirty="0" err="1"/>
              <a:t>traitements</a:t>
            </a:r>
            <a:endParaRPr lang="en-US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22297E-F305-975E-5F5A-C2B49ABB9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80" y="761439"/>
            <a:ext cx="2381509" cy="13460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2FF6F4-62FD-C56A-3025-5FA043EB1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02" y="1097315"/>
            <a:ext cx="2763910" cy="9165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6915FD9-BC08-9C63-DAE0-1BADCE1E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56" y="4406580"/>
            <a:ext cx="951500" cy="5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Jeu de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1"/>
              <a:t>Overview</a:t>
            </a:r>
            <a:r>
              <a:rPr lang="en-US" noProof="1"/>
              <a:t>, nettoyage et imputation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633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6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C77CBB8-357F-8E7D-D987-6D71F3EFD6BB}"/>
              </a:ext>
            </a:extLst>
          </p:cNvPr>
          <p:cNvSpPr txBox="1">
            <a:spLocks/>
          </p:cNvSpPr>
          <p:nvPr/>
        </p:nvSpPr>
        <p:spPr>
          <a:xfrm>
            <a:off x="377684" y="1468812"/>
            <a:ext cx="5818908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sz="2400" i="1" noProof="1"/>
              <a:t>Dataframe</a:t>
            </a:r>
            <a:r>
              <a:rPr lang="en-US" sz="2400" noProof="1"/>
              <a:t> : </a:t>
            </a:r>
            <a:r>
              <a:rPr lang="fr-FR" sz="2400" b="0" i="0" dirty="0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(320772, 162)</a:t>
            </a:r>
            <a:endParaRPr lang="en-US" sz="2400" b="1" noProof="1">
              <a:solidFill>
                <a:srgbClr val="7451EB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DEEB79-1EDD-582D-2D14-92ED4883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696"/>
            <a:ext cx="7742355" cy="41746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897FD6-6BD0-3C04-373E-60C9B8889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7" t="35686" r="62758" b="27582"/>
          <a:stretch/>
        </p:blipFill>
        <p:spPr>
          <a:xfrm>
            <a:off x="10504924" y="391629"/>
            <a:ext cx="1209177" cy="18418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8E0D6A-0A91-0B0D-D776-75DF3644D4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2" t="35162" r="57868" b="28367"/>
          <a:stretch/>
        </p:blipFill>
        <p:spPr>
          <a:xfrm>
            <a:off x="10086607" y="4503961"/>
            <a:ext cx="1627494" cy="1780672"/>
          </a:xfrm>
          <a:prstGeom prst="rect">
            <a:avLst/>
          </a:prstGeo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AF67494-F7BA-57B7-A645-AAD1CB280EC4}"/>
              </a:ext>
            </a:extLst>
          </p:cNvPr>
          <p:cNvSpPr txBox="1">
            <a:spLocks/>
          </p:cNvSpPr>
          <p:nvPr/>
        </p:nvSpPr>
        <p:spPr>
          <a:xfrm>
            <a:off x="7682756" y="303551"/>
            <a:ext cx="3182468" cy="52048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b="1" noProof="1">
                <a:solidFill>
                  <a:srgbClr val="7451EB"/>
                </a:solidFill>
              </a:rPr>
              <a:t>57 var. qualitatives</a:t>
            </a:r>
            <a:endParaRPr lang="en-US" sz="2400" b="1" noProof="1">
              <a:solidFill>
                <a:srgbClr val="7451EB"/>
              </a:solidFill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C82F2DC-1CB6-E387-66FB-196D1F034897}"/>
              </a:ext>
            </a:extLst>
          </p:cNvPr>
          <p:cNvSpPr txBox="1">
            <a:spLocks/>
          </p:cNvSpPr>
          <p:nvPr/>
        </p:nvSpPr>
        <p:spPr>
          <a:xfrm>
            <a:off x="7682756" y="4048213"/>
            <a:ext cx="3801036" cy="52048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b="1" noProof="1">
                <a:solidFill>
                  <a:srgbClr val="7451EB"/>
                </a:solidFill>
              </a:rPr>
              <a:t>103 var. quantitatives</a:t>
            </a:r>
            <a:endParaRPr lang="en-US" sz="2400" b="1" noProof="1">
              <a:solidFill>
                <a:srgbClr val="7451EB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C5BF7A-38A7-0BB2-157D-3909104B88F4}"/>
              </a:ext>
            </a:extLst>
          </p:cNvPr>
          <p:cNvSpPr txBox="1">
            <a:spLocks/>
          </p:cNvSpPr>
          <p:nvPr/>
        </p:nvSpPr>
        <p:spPr>
          <a:xfrm>
            <a:off x="7575175" y="2365434"/>
            <a:ext cx="4499225" cy="52048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2400" b="1" noProof="1">
                <a:solidFill>
                  <a:srgbClr val="7451EB"/>
                </a:solidFill>
              </a:rPr>
              <a:t>2 var. catégorielles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b="1" noProof="1">
                <a:solidFill>
                  <a:srgbClr val="7451EB"/>
                </a:solidFill>
              </a:rPr>
              <a:t>	- </a:t>
            </a:r>
            <a:r>
              <a:rPr lang="fr-FR" sz="2400" b="1" i="0" dirty="0">
                <a:solidFill>
                  <a:srgbClr val="7451EB"/>
                </a:solidFill>
                <a:effectLst/>
              </a:rPr>
              <a:t>pnns_groups</a:t>
            </a:r>
            <a:r>
              <a:rPr lang="fr-FR" sz="2400" b="1" dirty="0">
                <a:solidFill>
                  <a:srgbClr val="7451EB"/>
                </a:solidFill>
              </a:rPr>
              <a:t>_1 : 7 gp</a:t>
            </a:r>
            <a:r>
              <a:rPr lang="en-US" sz="2400" b="1" noProof="1">
                <a:solidFill>
                  <a:srgbClr val="7451EB"/>
                </a:solidFill>
              </a:rPr>
              <a:t>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b="1" i="0" dirty="0">
                <a:solidFill>
                  <a:srgbClr val="7451EB"/>
                </a:solidFill>
                <a:effectLst/>
              </a:rPr>
              <a:t>	- pnns_groups</a:t>
            </a:r>
            <a:r>
              <a:rPr lang="fr-FR" sz="2400" b="1" dirty="0">
                <a:solidFill>
                  <a:srgbClr val="7451EB"/>
                </a:solidFill>
              </a:rPr>
              <a:t>_2 : 42 </a:t>
            </a:r>
            <a:r>
              <a:rPr lang="fr-FR" sz="2400" b="1" dirty="0" err="1">
                <a:solidFill>
                  <a:srgbClr val="7451EB"/>
                </a:solidFill>
              </a:rPr>
              <a:t>gps</a:t>
            </a:r>
            <a:endParaRPr lang="fr-FR" sz="2400" b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4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9235" y="45872"/>
            <a:ext cx="10515600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colonnes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7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E14148-E307-A58C-E5BF-B4AEE959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957820"/>
            <a:ext cx="5521733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16 col. vides </a:t>
            </a:r>
            <a:r>
              <a:rPr lang="en-US" dirty="0" err="1"/>
              <a:t>supprimées</a:t>
            </a:r>
            <a:endParaRPr lang="en-US" dirty="0"/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98 col. </a:t>
            </a:r>
            <a:r>
              <a:rPr lang="en-US" dirty="0" err="1"/>
              <a:t>jugés</a:t>
            </a:r>
            <a:r>
              <a:rPr lang="en-US" dirty="0"/>
              <a:t> “</a:t>
            </a:r>
            <a:r>
              <a:rPr lang="en-US" dirty="0" err="1"/>
              <a:t>inutiles</a:t>
            </a:r>
            <a:r>
              <a:rPr lang="en-US" dirty="0"/>
              <a:t>” </a:t>
            </a:r>
            <a:r>
              <a:rPr lang="en-US" dirty="0" err="1"/>
              <a:t>supprimées</a:t>
            </a:r>
            <a:endParaRPr lang="en-US" dirty="0"/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3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11 col. </a:t>
            </a:r>
            <a:r>
              <a:rPr lang="en-US" dirty="0" err="1"/>
              <a:t>supprimées</a:t>
            </a:r>
            <a:r>
              <a:rPr lang="en-US" dirty="0"/>
              <a:t> (%</a:t>
            </a:r>
            <a:r>
              <a:rPr lang="en-US" dirty="0" err="1"/>
              <a:t>NaN</a:t>
            </a:r>
            <a:r>
              <a:rPr lang="en-US" dirty="0"/>
              <a:t> &gt; 60%)</a:t>
            </a:r>
          </a:p>
          <a:p>
            <a:pPr marL="457200" lvl="1" indent="0" algn="just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	/!\ 13 col. </a:t>
            </a:r>
            <a:r>
              <a:rPr lang="en-US" dirty="0" err="1"/>
              <a:t>conservées</a:t>
            </a:r>
            <a:r>
              <a:rPr lang="en-US" dirty="0"/>
              <a:t> </a:t>
            </a:r>
            <a:r>
              <a:rPr lang="en-US" dirty="0" err="1"/>
              <a:t>néanmoins</a:t>
            </a:r>
            <a:r>
              <a:rPr lang="en-US" dirty="0"/>
              <a:t> </a:t>
            </a:r>
          </a:p>
          <a:p>
            <a:pPr lvl="1" algn="just">
              <a:spcAft>
                <a:spcPts val="2400"/>
              </a:spcAft>
            </a:pPr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58AA947-F9BD-6160-C2FD-562E6028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8" t="28758" r="55882" b="29412"/>
          <a:stretch/>
        </p:blipFill>
        <p:spPr>
          <a:xfrm>
            <a:off x="4649685" y="919418"/>
            <a:ext cx="1713419" cy="18972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96ADD91-7D1D-33E7-E3F4-28FCBAE3C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t="20131" r="63529" b="41568"/>
          <a:stretch/>
        </p:blipFill>
        <p:spPr>
          <a:xfrm>
            <a:off x="6947125" y="1491421"/>
            <a:ext cx="1937420" cy="31190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A05690-535B-FC64-160A-15084A028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9" t="20131" r="51323" b="46274"/>
          <a:stretch/>
        </p:blipFill>
        <p:spPr>
          <a:xfrm>
            <a:off x="5862986" y="4747159"/>
            <a:ext cx="2634157" cy="19453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50A058-8102-6957-BD6F-735667580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470" y="4747159"/>
            <a:ext cx="2765817" cy="20170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7CAFF8C-5C06-109E-A871-0D47265759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44" t="26144" r="39412" b="57637"/>
          <a:stretch/>
        </p:blipFill>
        <p:spPr>
          <a:xfrm>
            <a:off x="1144477" y="5751376"/>
            <a:ext cx="4023744" cy="101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8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E14148-E307-A58C-E5BF-B4AEE959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325374"/>
            <a:ext cx="4741803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63696 </a:t>
            </a:r>
            <a:r>
              <a:rPr lang="en-US" dirty="0" err="1"/>
              <a:t>lignes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la  condition : </a:t>
            </a:r>
            <a:r>
              <a:rPr lang="en-US" b="1" dirty="0">
                <a:solidFill>
                  <a:srgbClr val="7451EB"/>
                </a:solidFill>
              </a:rPr>
              <a:t>‘</a:t>
            </a:r>
            <a:r>
              <a:rPr lang="en-US" b="1" dirty="0" err="1">
                <a:solidFill>
                  <a:srgbClr val="7451EB"/>
                </a:solidFill>
              </a:rPr>
              <a:t>Nb_NaN</a:t>
            </a:r>
            <a:r>
              <a:rPr lang="en-US" b="1" dirty="0">
                <a:solidFill>
                  <a:srgbClr val="7451EB"/>
                </a:solidFill>
              </a:rPr>
              <a:t>’ &gt;= 13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06DE3A-E38D-1CAB-B89C-E7A9A9EC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3" y="2484084"/>
            <a:ext cx="8610969" cy="437391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9EBEDE3-3830-2913-D880-6A5263418150}"/>
              </a:ext>
            </a:extLst>
          </p:cNvPr>
          <p:cNvSpPr txBox="1"/>
          <p:nvPr/>
        </p:nvSpPr>
        <p:spPr>
          <a:xfrm>
            <a:off x="7398307" y="1817597"/>
            <a:ext cx="413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451EB"/>
                </a:solidFill>
              </a:rPr>
              <a:t>Nb_NaN</a:t>
            </a:r>
            <a:r>
              <a:rPr lang="fr-FR" b="1" dirty="0">
                <a:solidFill>
                  <a:srgbClr val="7451EB"/>
                </a:solidFill>
              </a:rPr>
              <a:t> (données quantitatives_100g)</a:t>
            </a:r>
          </a:p>
        </p:txBody>
      </p: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81FE2B6F-B8F9-1008-6DD0-9936C8C7530A}"/>
              </a:ext>
            </a:extLst>
          </p:cNvPr>
          <p:cNvSpPr/>
          <p:nvPr/>
        </p:nvSpPr>
        <p:spPr>
          <a:xfrm>
            <a:off x="7772400" y="2164763"/>
            <a:ext cx="3056965" cy="358588"/>
          </a:xfrm>
          <a:prstGeom prst="left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3CB01E-15BE-DD8E-24ED-6D916EF6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5" y="45872"/>
            <a:ext cx="10515600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lignes</a:t>
            </a:r>
            <a:endParaRPr lang="en-US" i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2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90696"/>
            <a:ext cx="10515600" cy="840230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1ère </a:t>
            </a:r>
            <a:r>
              <a:rPr lang="en-US" dirty="0" err="1">
                <a:solidFill>
                  <a:srgbClr val="7451EB"/>
                </a:solidFill>
              </a:rPr>
              <a:t>analyse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df.describe</a:t>
            </a:r>
            <a:r>
              <a:rPr lang="en-US" dirty="0">
                <a:solidFill>
                  <a:srgbClr val="7451EB"/>
                </a:solidFill>
              </a:rPr>
              <a:t>()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9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7EC35FE-C671-229E-6647-910FD7C01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4" t="15222" r="16544" b="20392"/>
          <a:stretch/>
        </p:blipFill>
        <p:spPr>
          <a:xfrm>
            <a:off x="1986711" y="1908463"/>
            <a:ext cx="8200647" cy="489613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AA5A5F-0865-23DB-AA46-48CDAB0F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325374"/>
            <a:ext cx="5521733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Données</a:t>
            </a:r>
            <a:r>
              <a:rPr lang="en-US" sz="2400" dirty="0"/>
              <a:t> </a:t>
            </a:r>
            <a:r>
              <a:rPr lang="en-US" sz="2400" dirty="0" err="1"/>
              <a:t>quantitatives</a:t>
            </a:r>
            <a:endParaRPr 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EC5430-561C-EFE4-78B1-51DAF90DEAE7}"/>
              </a:ext>
            </a:extLst>
          </p:cNvPr>
          <p:cNvSpPr txBox="1"/>
          <p:nvPr/>
        </p:nvSpPr>
        <p:spPr>
          <a:xfrm>
            <a:off x="5605363" y="852949"/>
            <a:ext cx="17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Valeurs &lt; 0 g !!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338A87E-820E-5CE6-17CD-B70769EBD908}"/>
              </a:ext>
            </a:extLst>
          </p:cNvPr>
          <p:cNvSpPr/>
          <p:nvPr/>
        </p:nvSpPr>
        <p:spPr>
          <a:xfrm rot="5400000">
            <a:off x="6200306" y="1397284"/>
            <a:ext cx="578221" cy="336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FC859E-6A90-1E35-C368-3D0A52C46804}"/>
              </a:ext>
            </a:extLst>
          </p:cNvPr>
          <p:cNvSpPr txBox="1"/>
          <p:nvPr/>
        </p:nvSpPr>
        <p:spPr>
          <a:xfrm>
            <a:off x="8832657" y="852949"/>
            <a:ext cx="19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Valeurs &gt; 100 g !!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50E255D-3B69-15E6-1735-AF25943BF2F8}"/>
              </a:ext>
            </a:extLst>
          </p:cNvPr>
          <p:cNvSpPr/>
          <p:nvPr/>
        </p:nvSpPr>
        <p:spPr>
          <a:xfrm rot="5400000">
            <a:off x="9427600" y="1397284"/>
            <a:ext cx="578221" cy="336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7B3E801-0DA2-1E00-5B77-3496F95B138F}"/>
              </a:ext>
            </a:extLst>
          </p:cNvPr>
          <p:cNvSpPr txBox="1"/>
          <p:nvPr/>
        </p:nvSpPr>
        <p:spPr>
          <a:xfrm>
            <a:off x="10248557" y="2789325"/>
            <a:ext cx="1916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Valeurs &gt;&gt; 4000 kJ/100g !!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(max : 3700 kJ/100g pour des lipides)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B4CE8A-BF47-608D-C3DF-24D0E043FE06}"/>
              </a:ext>
            </a:extLst>
          </p:cNvPr>
          <p:cNvSpPr/>
          <p:nvPr/>
        </p:nvSpPr>
        <p:spPr>
          <a:xfrm>
            <a:off x="9188824" y="2861045"/>
            <a:ext cx="998534" cy="22281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2824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1413</Words>
  <Application>Microsoft Office PowerPoint</Application>
  <PresentationFormat>Grand écran</PresentationFormat>
  <Paragraphs>218</Paragraphs>
  <Slides>29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Symbol</vt:lpstr>
      <vt:lpstr>Wingdings</vt:lpstr>
      <vt:lpstr>Thème Office</vt:lpstr>
      <vt:lpstr>Présentation Projet 3   « Concevez une application au service de la santé publique»</vt:lpstr>
      <vt:lpstr>Sommaire</vt:lpstr>
      <vt:lpstr>Présentation du sujet</vt:lpstr>
      <vt:lpstr>Data Scientist</vt:lpstr>
      <vt:lpstr>Jeu de données</vt:lpstr>
      <vt:lpstr>Overview</vt:lpstr>
      <vt:lpstr>Nettoyage : colonnes</vt:lpstr>
      <vt:lpstr>Nettoyage : lignes</vt:lpstr>
      <vt:lpstr>1ère analyse : df.describe()</vt:lpstr>
      <vt:lpstr>Gestion des données aberrantes </vt:lpstr>
      <vt:lpstr>Présentation PowerPoint</vt:lpstr>
      <vt:lpstr>Présentation PowerPoint</vt:lpstr>
      <vt:lpstr>Présentation PowerPoint</vt:lpstr>
      <vt:lpstr>EDA</vt:lpstr>
      <vt:lpstr>Présentation PowerPoint</vt:lpstr>
      <vt:lpstr>Exemples d’analyses univariées</vt:lpstr>
      <vt:lpstr>Analyses multivariées : exemple du nutrition-score_100g</vt:lpstr>
      <vt:lpstr>Présentation PowerPoint</vt:lpstr>
      <vt:lpstr>Présentation PowerPoint</vt:lpstr>
      <vt:lpstr>Création de nouvelles variables quantitatives</vt:lpstr>
      <vt:lpstr>Présentation PowerPoint</vt:lpstr>
      <vt:lpstr>Présentation PowerPoint</vt:lpstr>
      <vt:lpstr>Proposition d’application</vt:lpstr>
      <vt:lpstr>Présentation PowerPoint</vt:lpstr>
      <vt:lpstr>Présentation PowerPoint</vt:lpstr>
      <vt:lpstr>Présentation PowerPoint</vt:lpstr>
      <vt:lpstr>Conclusion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#1 Analysez des données de systèmes éducatifs</dc:title>
  <dc:creator>Denis Desou</dc:creator>
  <cp:lastModifiedBy>Denis Desou</cp:lastModifiedBy>
  <cp:revision>67</cp:revision>
  <dcterms:created xsi:type="dcterms:W3CDTF">2022-10-12T12:34:56Z</dcterms:created>
  <dcterms:modified xsi:type="dcterms:W3CDTF">2022-12-16T23:22:08Z</dcterms:modified>
</cp:coreProperties>
</file>